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76" r:id="rId2"/>
    <p:sldId id="277" r:id="rId3"/>
    <p:sldId id="278" r:id="rId4"/>
    <p:sldId id="280" r:id="rId5"/>
    <p:sldId id="281" r:id="rId6"/>
    <p:sldId id="264" r:id="rId7"/>
    <p:sldId id="265" r:id="rId8"/>
    <p:sldId id="266" r:id="rId9"/>
    <p:sldId id="267" r:id="rId10"/>
    <p:sldId id="282" r:id="rId11"/>
    <p:sldId id="269" r:id="rId12"/>
    <p:sldId id="270" r:id="rId13"/>
    <p:sldId id="283" r:id="rId14"/>
    <p:sldId id="272" r:id="rId15"/>
    <p:sldId id="284" r:id="rId16"/>
    <p:sldId id="285" r:id="rId17"/>
    <p:sldId id="286"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73D0BC-AD09-4854-A951-38AA3DD13D7F}"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EG"/>
        </a:p>
      </dgm:t>
    </dgm:pt>
    <dgm:pt modelId="{3EB488B0-8FE8-4F7A-96F8-D2AA2B63FFA2}">
      <dgm:prSet phldrT="[Text]"/>
      <dgm:spPr/>
      <dgm:t>
        <a:bodyPr/>
        <a:lstStyle/>
        <a:p>
          <a:pPr rtl="1"/>
          <a:r>
            <a:rPr lang="ar-EG" dirty="0"/>
            <a:t>الوثائق التنظيمية</a:t>
          </a:r>
        </a:p>
      </dgm:t>
    </dgm:pt>
    <dgm:pt modelId="{B548FC3D-6EB7-476F-A4FF-1DAF988FBF94}" type="parTrans" cxnId="{0FB869E9-271F-4A92-8B33-D0CB6E66E3A3}">
      <dgm:prSet/>
      <dgm:spPr/>
      <dgm:t>
        <a:bodyPr/>
        <a:lstStyle/>
        <a:p>
          <a:pPr rtl="1"/>
          <a:endParaRPr lang="ar-EG"/>
        </a:p>
      </dgm:t>
    </dgm:pt>
    <dgm:pt modelId="{46611585-6C81-46A7-9311-211E8529F61D}" type="sibTrans" cxnId="{0FB869E9-271F-4A92-8B33-D0CB6E66E3A3}">
      <dgm:prSet/>
      <dgm:spPr/>
      <dgm:t>
        <a:bodyPr/>
        <a:lstStyle/>
        <a:p>
          <a:pPr rtl="1"/>
          <a:endParaRPr lang="ar-EG"/>
        </a:p>
      </dgm:t>
    </dgm:pt>
    <dgm:pt modelId="{8E3993B0-FFA9-4F49-9FDC-4BB834C86C86}">
      <dgm:prSet phldrT="[Text]"/>
      <dgm:spPr/>
      <dgm:t>
        <a:bodyPr/>
        <a:lstStyle/>
        <a:p>
          <a:pPr rtl="1"/>
          <a:r>
            <a:rPr lang="ar-SA" dirty="0"/>
            <a:t>ال</a:t>
          </a:r>
          <a:r>
            <a:rPr lang="ar-EG" dirty="0"/>
            <a:t>ملاحظة</a:t>
          </a:r>
        </a:p>
      </dgm:t>
    </dgm:pt>
    <dgm:pt modelId="{D98E68A3-BAC2-4825-9C78-F7BB3F0B839A}" type="parTrans" cxnId="{46048781-5BA9-486A-B48A-AB6E63A1271D}">
      <dgm:prSet/>
      <dgm:spPr/>
      <dgm:t>
        <a:bodyPr/>
        <a:lstStyle/>
        <a:p>
          <a:pPr rtl="1"/>
          <a:endParaRPr lang="ar-EG"/>
        </a:p>
      </dgm:t>
    </dgm:pt>
    <dgm:pt modelId="{D7956E29-5EC6-406F-B983-D9DB658E0B9F}" type="sibTrans" cxnId="{46048781-5BA9-486A-B48A-AB6E63A1271D}">
      <dgm:prSet/>
      <dgm:spPr/>
      <dgm:t>
        <a:bodyPr/>
        <a:lstStyle/>
        <a:p>
          <a:pPr rtl="1"/>
          <a:endParaRPr lang="ar-EG"/>
        </a:p>
      </dgm:t>
    </dgm:pt>
    <dgm:pt modelId="{D1D5EBD9-A6C7-4DA9-898B-9E3489984F26}">
      <dgm:prSet phldrT="[Text]"/>
      <dgm:spPr/>
      <dgm:t>
        <a:bodyPr/>
        <a:lstStyle/>
        <a:p>
          <a:pPr rtl="1"/>
          <a:r>
            <a:rPr lang="ar-EG" dirty="0"/>
            <a:t>المقابلة</a:t>
          </a:r>
        </a:p>
      </dgm:t>
    </dgm:pt>
    <dgm:pt modelId="{AAEF12D7-8C45-4814-95DC-EDA5BC7A09E7}" type="parTrans" cxnId="{BF72E83F-A906-44A7-A647-02A077AA077F}">
      <dgm:prSet/>
      <dgm:spPr/>
      <dgm:t>
        <a:bodyPr/>
        <a:lstStyle/>
        <a:p>
          <a:pPr rtl="1"/>
          <a:endParaRPr lang="ar-EG"/>
        </a:p>
      </dgm:t>
    </dgm:pt>
    <dgm:pt modelId="{4AD2BDC7-834A-4188-9AFE-077BBF77CBC3}" type="sibTrans" cxnId="{BF72E83F-A906-44A7-A647-02A077AA077F}">
      <dgm:prSet/>
      <dgm:spPr/>
      <dgm:t>
        <a:bodyPr/>
        <a:lstStyle/>
        <a:p>
          <a:pPr rtl="1"/>
          <a:endParaRPr lang="ar-EG"/>
        </a:p>
      </dgm:t>
    </dgm:pt>
    <dgm:pt modelId="{284CF3A1-7511-4E31-9F25-DE165959C449}">
      <dgm:prSet phldrT="[Text]"/>
      <dgm:spPr/>
      <dgm:t>
        <a:bodyPr/>
        <a:lstStyle/>
        <a:p>
          <a:pPr rtl="1"/>
          <a:r>
            <a:rPr lang="ar-EG" dirty="0"/>
            <a:t>مجموعة</a:t>
          </a:r>
          <a:r>
            <a:rPr lang="ar-EG" baseline="0" dirty="0"/>
            <a:t> الخبراء</a:t>
          </a:r>
          <a:endParaRPr lang="ar-EG" dirty="0"/>
        </a:p>
      </dgm:t>
    </dgm:pt>
    <dgm:pt modelId="{11B83654-F121-4590-A43F-808A4F325A5C}" type="parTrans" cxnId="{F21DA105-F41A-4B36-B7E0-8015FB177CD6}">
      <dgm:prSet/>
      <dgm:spPr/>
      <dgm:t>
        <a:bodyPr/>
        <a:lstStyle/>
        <a:p>
          <a:pPr rtl="1"/>
          <a:endParaRPr lang="ar-EG"/>
        </a:p>
      </dgm:t>
    </dgm:pt>
    <dgm:pt modelId="{2D9E6A7D-B921-4701-A69D-C2EDE0CD32A9}" type="sibTrans" cxnId="{F21DA105-F41A-4B36-B7E0-8015FB177CD6}">
      <dgm:prSet/>
      <dgm:spPr/>
      <dgm:t>
        <a:bodyPr/>
        <a:lstStyle/>
        <a:p>
          <a:pPr rtl="1"/>
          <a:endParaRPr lang="ar-EG"/>
        </a:p>
      </dgm:t>
    </dgm:pt>
    <dgm:pt modelId="{14C3FD70-4DB2-4D1B-9A44-AE799E7E3CFC}">
      <dgm:prSet phldrT="[Text]"/>
      <dgm:spPr/>
      <dgm:t>
        <a:bodyPr/>
        <a:lstStyle/>
        <a:p>
          <a:pPr rtl="1"/>
          <a:r>
            <a:rPr lang="ar-EG" dirty="0"/>
            <a:t>قوائم الاستقصاء</a:t>
          </a:r>
        </a:p>
      </dgm:t>
    </dgm:pt>
    <dgm:pt modelId="{EDDBECEE-B46C-44A1-958A-CEBAA9D168E3}" type="parTrans" cxnId="{8880B8CC-9D7E-42ED-809A-87D4864AA604}">
      <dgm:prSet/>
      <dgm:spPr/>
      <dgm:t>
        <a:bodyPr/>
        <a:lstStyle/>
        <a:p>
          <a:pPr rtl="1"/>
          <a:endParaRPr lang="ar-EG"/>
        </a:p>
      </dgm:t>
    </dgm:pt>
    <dgm:pt modelId="{E576C431-8D2F-41C2-B954-55F140D4E925}" type="sibTrans" cxnId="{8880B8CC-9D7E-42ED-809A-87D4864AA604}">
      <dgm:prSet/>
      <dgm:spPr/>
      <dgm:t>
        <a:bodyPr/>
        <a:lstStyle/>
        <a:p>
          <a:pPr rtl="1"/>
          <a:endParaRPr lang="ar-EG"/>
        </a:p>
      </dgm:t>
    </dgm:pt>
    <dgm:pt modelId="{BEBE3DB5-88AF-4FB1-B13B-699E4A3B8FF0}">
      <dgm:prSet phldrT="[Text]"/>
      <dgm:spPr/>
      <dgm:t>
        <a:bodyPr/>
        <a:lstStyle/>
        <a:p>
          <a:pPr rtl="1"/>
          <a:r>
            <a:rPr lang="ar-EG" dirty="0"/>
            <a:t>المذكرات الوظيفية</a:t>
          </a:r>
        </a:p>
      </dgm:t>
    </dgm:pt>
    <dgm:pt modelId="{F1CC91DD-BAF6-45B5-9572-997DDFBF490C}" type="parTrans" cxnId="{31C91F1A-2284-4A03-A410-A115E57B002B}">
      <dgm:prSet/>
      <dgm:spPr/>
      <dgm:t>
        <a:bodyPr/>
        <a:lstStyle/>
        <a:p>
          <a:pPr rtl="1"/>
          <a:endParaRPr lang="ar-EG"/>
        </a:p>
      </dgm:t>
    </dgm:pt>
    <dgm:pt modelId="{901D0892-D5CC-4318-83A1-22281798A1A9}" type="sibTrans" cxnId="{31C91F1A-2284-4A03-A410-A115E57B002B}">
      <dgm:prSet/>
      <dgm:spPr/>
      <dgm:t>
        <a:bodyPr/>
        <a:lstStyle/>
        <a:p>
          <a:pPr rtl="1"/>
          <a:endParaRPr lang="ar-EG"/>
        </a:p>
      </dgm:t>
    </dgm:pt>
    <dgm:pt modelId="{AEB3CAD6-38B4-431D-8528-9DFD132A6D61}">
      <dgm:prSet phldrT="[Text]"/>
      <dgm:spPr/>
      <dgm:t>
        <a:bodyPr/>
        <a:lstStyle/>
        <a:p>
          <a:pPr rtl="1"/>
          <a:r>
            <a:rPr lang="ar-EG" dirty="0"/>
            <a:t>المواقف الحرجة</a:t>
          </a:r>
        </a:p>
      </dgm:t>
    </dgm:pt>
    <dgm:pt modelId="{1B3B8210-24C6-46A4-9A07-F76324D4D506}" type="parTrans" cxnId="{2B642EF6-8C40-4172-BA03-B3DAFC0A1B8D}">
      <dgm:prSet/>
      <dgm:spPr/>
      <dgm:t>
        <a:bodyPr/>
        <a:lstStyle/>
        <a:p>
          <a:pPr rtl="1"/>
          <a:endParaRPr lang="ar-EG"/>
        </a:p>
      </dgm:t>
    </dgm:pt>
    <dgm:pt modelId="{4C2565EB-E15F-41C2-BB52-96F85B90B36B}" type="sibTrans" cxnId="{2B642EF6-8C40-4172-BA03-B3DAFC0A1B8D}">
      <dgm:prSet/>
      <dgm:spPr/>
      <dgm:t>
        <a:bodyPr/>
        <a:lstStyle/>
        <a:p>
          <a:pPr rtl="1"/>
          <a:endParaRPr lang="ar-EG"/>
        </a:p>
      </dgm:t>
    </dgm:pt>
    <dgm:pt modelId="{443783C7-7E5C-487F-A2DF-3F9B86BF032A}">
      <dgm:prSet phldrT="[Text]"/>
      <dgm:spPr/>
      <dgm:t>
        <a:bodyPr/>
        <a:lstStyle/>
        <a:p>
          <a:pPr rtl="1"/>
          <a:r>
            <a:rPr lang="ar-EG" dirty="0"/>
            <a:t>قائمة التوافق الوظيفى</a:t>
          </a:r>
        </a:p>
      </dgm:t>
    </dgm:pt>
    <dgm:pt modelId="{B00A05AC-C486-4241-BA92-31F310ED3600}" type="parTrans" cxnId="{424CE4E3-A215-446E-ACAD-CB59085CCABB}">
      <dgm:prSet/>
      <dgm:spPr/>
      <dgm:t>
        <a:bodyPr/>
        <a:lstStyle/>
        <a:p>
          <a:pPr rtl="1"/>
          <a:endParaRPr lang="ar-EG"/>
        </a:p>
      </dgm:t>
    </dgm:pt>
    <dgm:pt modelId="{19180B07-1EF3-45D9-868A-359CD926E3A2}" type="sibTrans" cxnId="{424CE4E3-A215-446E-ACAD-CB59085CCABB}">
      <dgm:prSet/>
      <dgm:spPr/>
      <dgm:t>
        <a:bodyPr/>
        <a:lstStyle/>
        <a:p>
          <a:pPr rtl="1"/>
          <a:endParaRPr lang="ar-EG"/>
        </a:p>
      </dgm:t>
    </dgm:pt>
    <dgm:pt modelId="{9C9C0E34-8008-4032-9042-851C00FAC764}" type="pres">
      <dgm:prSet presAssocID="{D573D0BC-AD09-4854-A951-38AA3DD13D7F}" presName="cycle" presStyleCnt="0">
        <dgm:presLayoutVars>
          <dgm:dir/>
          <dgm:resizeHandles val="exact"/>
        </dgm:presLayoutVars>
      </dgm:prSet>
      <dgm:spPr/>
    </dgm:pt>
    <dgm:pt modelId="{D61FD44C-E026-4466-866C-39B4CB806B38}" type="pres">
      <dgm:prSet presAssocID="{3EB488B0-8FE8-4F7A-96F8-D2AA2B63FFA2}" presName="node" presStyleLbl="node1" presStyleIdx="0" presStyleCnt="8">
        <dgm:presLayoutVars>
          <dgm:bulletEnabled val="1"/>
        </dgm:presLayoutVars>
      </dgm:prSet>
      <dgm:spPr/>
    </dgm:pt>
    <dgm:pt modelId="{3DC03EF6-8259-4F7F-A92E-64EF5C8D1485}" type="pres">
      <dgm:prSet presAssocID="{46611585-6C81-46A7-9311-211E8529F61D}" presName="sibTrans" presStyleLbl="sibTrans2D1" presStyleIdx="0" presStyleCnt="8"/>
      <dgm:spPr/>
    </dgm:pt>
    <dgm:pt modelId="{48C88774-5898-4317-BC78-BA0210693796}" type="pres">
      <dgm:prSet presAssocID="{46611585-6C81-46A7-9311-211E8529F61D}" presName="connectorText" presStyleLbl="sibTrans2D1" presStyleIdx="0" presStyleCnt="8"/>
      <dgm:spPr/>
    </dgm:pt>
    <dgm:pt modelId="{828384F8-9902-40A1-9339-2486CDE5C783}" type="pres">
      <dgm:prSet presAssocID="{8E3993B0-FFA9-4F49-9FDC-4BB834C86C86}" presName="node" presStyleLbl="node1" presStyleIdx="1" presStyleCnt="8">
        <dgm:presLayoutVars>
          <dgm:bulletEnabled val="1"/>
        </dgm:presLayoutVars>
      </dgm:prSet>
      <dgm:spPr/>
    </dgm:pt>
    <dgm:pt modelId="{C2C153A8-9B5D-43FD-BB80-61717DDBAA63}" type="pres">
      <dgm:prSet presAssocID="{D7956E29-5EC6-406F-B983-D9DB658E0B9F}" presName="sibTrans" presStyleLbl="sibTrans2D1" presStyleIdx="1" presStyleCnt="8"/>
      <dgm:spPr/>
    </dgm:pt>
    <dgm:pt modelId="{274A1756-5FC5-492C-962F-A21E0EB65804}" type="pres">
      <dgm:prSet presAssocID="{D7956E29-5EC6-406F-B983-D9DB658E0B9F}" presName="connectorText" presStyleLbl="sibTrans2D1" presStyleIdx="1" presStyleCnt="8"/>
      <dgm:spPr/>
    </dgm:pt>
    <dgm:pt modelId="{60D19726-00DE-44AA-9814-DAA22AB91FD8}" type="pres">
      <dgm:prSet presAssocID="{D1D5EBD9-A6C7-4DA9-898B-9E3489984F26}" presName="node" presStyleLbl="node1" presStyleIdx="2" presStyleCnt="8" custRadScaleRad="95876" custRadScaleInc="-4924">
        <dgm:presLayoutVars>
          <dgm:bulletEnabled val="1"/>
        </dgm:presLayoutVars>
      </dgm:prSet>
      <dgm:spPr/>
    </dgm:pt>
    <dgm:pt modelId="{3BF07D94-BA26-4057-AD05-5A681EB1AC3B}" type="pres">
      <dgm:prSet presAssocID="{4AD2BDC7-834A-4188-9AFE-077BBF77CBC3}" presName="sibTrans" presStyleLbl="sibTrans2D1" presStyleIdx="2" presStyleCnt="8"/>
      <dgm:spPr/>
    </dgm:pt>
    <dgm:pt modelId="{93A9E086-73B8-4275-8692-6CB5842FDBFF}" type="pres">
      <dgm:prSet presAssocID="{4AD2BDC7-834A-4188-9AFE-077BBF77CBC3}" presName="connectorText" presStyleLbl="sibTrans2D1" presStyleIdx="2" presStyleCnt="8"/>
      <dgm:spPr/>
    </dgm:pt>
    <dgm:pt modelId="{77239CAD-3394-4193-8B5A-6B19D07B0871}" type="pres">
      <dgm:prSet presAssocID="{284CF3A1-7511-4E31-9F25-DE165959C449}" presName="node" presStyleLbl="node1" presStyleIdx="3" presStyleCnt="8">
        <dgm:presLayoutVars>
          <dgm:bulletEnabled val="1"/>
        </dgm:presLayoutVars>
      </dgm:prSet>
      <dgm:spPr/>
    </dgm:pt>
    <dgm:pt modelId="{C2AE3A4D-1BFD-4032-8DB6-980CF8F51DD3}" type="pres">
      <dgm:prSet presAssocID="{2D9E6A7D-B921-4701-A69D-C2EDE0CD32A9}" presName="sibTrans" presStyleLbl="sibTrans2D1" presStyleIdx="3" presStyleCnt="8"/>
      <dgm:spPr/>
    </dgm:pt>
    <dgm:pt modelId="{D431E237-30F4-4730-9B85-CE56CFBC3007}" type="pres">
      <dgm:prSet presAssocID="{2D9E6A7D-B921-4701-A69D-C2EDE0CD32A9}" presName="connectorText" presStyleLbl="sibTrans2D1" presStyleIdx="3" presStyleCnt="8"/>
      <dgm:spPr/>
    </dgm:pt>
    <dgm:pt modelId="{2400EBC8-95D7-4D31-88C0-5259C903C36A}" type="pres">
      <dgm:prSet presAssocID="{14C3FD70-4DB2-4D1B-9A44-AE799E7E3CFC}" presName="node" presStyleLbl="node1" presStyleIdx="4" presStyleCnt="8">
        <dgm:presLayoutVars>
          <dgm:bulletEnabled val="1"/>
        </dgm:presLayoutVars>
      </dgm:prSet>
      <dgm:spPr/>
    </dgm:pt>
    <dgm:pt modelId="{5B54A576-89C1-44D6-AC1B-B541D8851528}" type="pres">
      <dgm:prSet presAssocID="{E576C431-8D2F-41C2-B954-55F140D4E925}" presName="sibTrans" presStyleLbl="sibTrans2D1" presStyleIdx="4" presStyleCnt="8"/>
      <dgm:spPr/>
    </dgm:pt>
    <dgm:pt modelId="{23F3EE52-4274-4D19-88BD-6A8F30910E9D}" type="pres">
      <dgm:prSet presAssocID="{E576C431-8D2F-41C2-B954-55F140D4E925}" presName="connectorText" presStyleLbl="sibTrans2D1" presStyleIdx="4" presStyleCnt="8"/>
      <dgm:spPr/>
    </dgm:pt>
    <dgm:pt modelId="{AF50B4D5-AE54-4970-92CF-330AA5D608D0}" type="pres">
      <dgm:prSet presAssocID="{BEBE3DB5-88AF-4FB1-B13B-699E4A3B8FF0}" presName="node" presStyleLbl="node1" presStyleIdx="5" presStyleCnt="8">
        <dgm:presLayoutVars>
          <dgm:bulletEnabled val="1"/>
        </dgm:presLayoutVars>
      </dgm:prSet>
      <dgm:spPr/>
    </dgm:pt>
    <dgm:pt modelId="{93D9E025-643D-420C-853F-53D308C85ED8}" type="pres">
      <dgm:prSet presAssocID="{901D0892-D5CC-4318-83A1-22281798A1A9}" presName="sibTrans" presStyleLbl="sibTrans2D1" presStyleIdx="5" presStyleCnt="8"/>
      <dgm:spPr/>
    </dgm:pt>
    <dgm:pt modelId="{07AA8B1C-8B73-4C18-93AA-AB6336A73E40}" type="pres">
      <dgm:prSet presAssocID="{901D0892-D5CC-4318-83A1-22281798A1A9}" presName="connectorText" presStyleLbl="sibTrans2D1" presStyleIdx="5" presStyleCnt="8"/>
      <dgm:spPr/>
    </dgm:pt>
    <dgm:pt modelId="{2BEBAC35-7B7A-4E9F-BDC1-01AABC7A90EA}" type="pres">
      <dgm:prSet presAssocID="{AEB3CAD6-38B4-431D-8528-9DFD132A6D61}" presName="node" presStyleLbl="node1" presStyleIdx="6" presStyleCnt="8">
        <dgm:presLayoutVars>
          <dgm:bulletEnabled val="1"/>
        </dgm:presLayoutVars>
      </dgm:prSet>
      <dgm:spPr/>
    </dgm:pt>
    <dgm:pt modelId="{194F4D3E-1B7A-4C78-896C-A51C38FD6713}" type="pres">
      <dgm:prSet presAssocID="{4C2565EB-E15F-41C2-BB52-96F85B90B36B}" presName="sibTrans" presStyleLbl="sibTrans2D1" presStyleIdx="6" presStyleCnt="8"/>
      <dgm:spPr/>
    </dgm:pt>
    <dgm:pt modelId="{CC3D080F-7CD8-4FA0-BBE0-FF6F0D6576DA}" type="pres">
      <dgm:prSet presAssocID="{4C2565EB-E15F-41C2-BB52-96F85B90B36B}" presName="connectorText" presStyleLbl="sibTrans2D1" presStyleIdx="6" presStyleCnt="8"/>
      <dgm:spPr/>
    </dgm:pt>
    <dgm:pt modelId="{C36D6BD9-0641-4ECB-A40B-2FF0E76EBABD}" type="pres">
      <dgm:prSet presAssocID="{443783C7-7E5C-487F-A2DF-3F9B86BF032A}" presName="node" presStyleLbl="node1" presStyleIdx="7" presStyleCnt="8">
        <dgm:presLayoutVars>
          <dgm:bulletEnabled val="1"/>
        </dgm:presLayoutVars>
      </dgm:prSet>
      <dgm:spPr/>
    </dgm:pt>
    <dgm:pt modelId="{8DEA8D97-9717-4F8D-9F20-61B4549A01C0}" type="pres">
      <dgm:prSet presAssocID="{19180B07-1EF3-45D9-868A-359CD926E3A2}" presName="sibTrans" presStyleLbl="sibTrans2D1" presStyleIdx="7" presStyleCnt="8"/>
      <dgm:spPr/>
    </dgm:pt>
    <dgm:pt modelId="{477F62BA-1300-4DE0-B478-CCD3BCA64430}" type="pres">
      <dgm:prSet presAssocID="{19180B07-1EF3-45D9-868A-359CD926E3A2}" presName="connectorText" presStyleLbl="sibTrans2D1" presStyleIdx="7" presStyleCnt="8"/>
      <dgm:spPr/>
    </dgm:pt>
  </dgm:ptLst>
  <dgm:cxnLst>
    <dgm:cxn modelId="{F21DA105-F41A-4B36-B7E0-8015FB177CD6}" srcId="{D573D0BC-AD09-4854-A951-38AA3DD13D7F}" destId="{284CF3A1-7511-4E31-9F25-DE165959C449}" srcOrd="3" destOrd="0" parTransId="{11B83654-F121-4590-A43F-808A4F325A5C}" sibTransId="{2D9E6A7D-B921-4701-A69D-C2EDE0CD32A9}"/>
    <dgm:cxn modelId="{DB418909-016D-4B7B-973F-DA5CA7FB0503}" type="presOf" srcId="{AEB3CAD6-38B4-431D-8528-9DFD132A6D61}" destId="{2BEBAC35-7B7A-4E9F-BDC1-01AABC7A90EA}" srcOrd="0" destOrd="0" presId="urn:microsoft.com/office/officeart/2005/8/layout/cycle2"/>
    <dgm:cxn modelId="{0329D014-D8EA-4334-AB65-4EC73301F924}" type="presOf" srcId="{901D0892-D5CC-4318-83A1-22281798A1A9}" destId="{93D9E025-643D-420C-853F-53D308C85ED8}" srcOrd="0" destOrd="0" presId="urn:microsoft.com/office/officeart/2005/8/layout/cycle2"/>
    <dgm:cxn modelId="{31C91F1A-2284-4A03-A410-A115E57B002B}" srcId="{D573D0BC-AD09-4854-A951-38AA3DD13D7F}" destId="{BEBE3DB5-88AF-4FB1-B13B-699E4A3B8FF0}" srcOrd="5" destOrd="0" parTransId="{F1CC91DD-BAF6-45B5-9572-997DDFBF490C}" sibTransId="{901D0892-D5CC-4318-83A1-22281798A1A9}"/>
    <dgm:cxn modelId="{02BB9F1F-A170-4A79-8568-426D1813DDA0}" type="presOf" srcId="{D1D5EBD9-A6C7-4DA9-898B-9E3489984F26}" destId="{60D19726-00DE-44AA-9814-DAA22AB91FD8}" srcOrd="0" destOrd="0" presId="urn:microsoft.com/office/officeart/2005/8/layout/cycle2"/>
    <dgm:cxn modelId="{75BD1820-E48B-4DE2-9D0C-201F8BB3DA36}" type="presOf" srcId="{2D9E6A7D-B921-4701-A69D-C2EDE0CD32A9}" destId="{D431E237-30F4-4730-9B85-CE56CFBC3007}" srcOrd="1" destOrd="0" presId="urn:microsoft.com/office/officeart/2005/8/layout/cycle2"/>
    <dgm:cxn modelId="{B3DFF620-2FF6-4BE4-96C0-6B10ACD3A970}" type="presOf" srcId="{4AD2BDC7-834A-4188-9AFE-077BBF77CBC3}" destId="{3BF07D94-BA26-4057-AD05-5A681EB1AC3B}" srcOrd="0" destOrd="0" presId="urn:microsoft.com/office/officeart/2005/8/layout/cycle2"/>
    <dgm:cxn modelId="{8BA10524-9DA2-4D37-94C5-CC3F7A20085E}" type="presOf" srcId="{19180B07-1EF3-45D9-868A-359CD926E3A2}" destId="{477F62BA-1300-4DE0-B478-CCD3BCA64430}" srcOrd="1" destOrd="0" presId="urn:microsoft.com/office/officeart/2005/8/layout/cycle2"/>
    <dgm:cxn modelId="{7595CA28-F965-4A06-B544-BC494BBE480A}" type="presOf" srcId="{4C2565EB-E15F-41C2-BB52-96F85B90B36B}" destId="{194F4D3E-1B7A-4C78-896C-A51C38FD6713}" srcOrd="0" destOrd="0" presId="urn:microsoft.com/office/officeart/2005/8/layout/cycle2"/>
    <dgm:cxn modelId="{D8B53F37-DA95-415A-BD22-58CCBB08639E}" type="presOf" srcId="{D7956E29-5EC6-406F-B983-D9DB658E0B9F}" destId="{C2C153A8-9B5D-43FD-BB80-61717DDBAA63}" srcOrd="0" destOrd="0" presId="urn:microsoft.com/office/officeart/2005/8/layout/cycle2"/>
    <dgm:cxn modelId="{BF72E83F-A906-44A7-A647-02A077AA077F}" srcId="{D573D0BC-AD09-4854-A951-38AA3DD13D7F}" destId="{D1D5EBD9-A6C7-4DA9-898B-9E3489984F26}" srcOrd="2" destOrd="0" parTransId="{AAEF12D7-8C45-4814-95DC-EDA5BC7A09E7}" sibTransId="{4AD2BDC7-834A-4188-9AFE-077BBF77CBC3}"/>
    <dgm:cxn modelId="{75D3A144-6CB4-49AE-97A7-B3110407B790}" type="presOf" srcId="{4AD2BDC7-834A-4188-9AFE-077BBF77CBC3}" destId="{93A9E086-73B8-4275-8692-6CB5842FDBFF}" srcOrd="1" destOrd="0" presId="urn:microsoft.com/office/officeart/2005/8/layout/cycle2"/>
    <dgm:cxn modelId="{67335C7A-6D47-466F-911B-5EFBCE321F2E}" type="presOf" srcId="{443783C7-7E5C-487F-A2DF-3F9B86BF032A}" destId="{C36D6BD9-0641-4ECB-A40B-2FF0E76EBABD}" srcOrd="0" destOrd="0" presId="urn:microsoft.com/office/officeart/2005/8/layout/cycle2"/>
    <dgm:cxn modelId="{452A9A5A-B649-4A00-A634-A7E5C71F4C2B}" type="presOf" srcId="{4C2565EB-E15F-41C2-BB52-96F85B90B36B}" destId="{CC3D080F-7CD8-4FA0-BBE0-FF6F0D6576DA}" srcOrd="1" destOrd="0" presId="urn:microsoft.com/office/officeart/2005/8/layout/cycle2"/>
    <dgm:cxn modelId="{E225707C-5F56-4377-89EB-498432834A4E}" type="presOf" srcId="{19180B07-1EF3-45D9-868A-359CD926E3A2}" destId="{8DEA8D97-9717-4F8D-9F20-61B4549A01C0}" srcOrd="0" destOrd="0" presId="urn:microsoft.com/office/officeart/2005/8/layout/cycle2"/>
    <dgm:cxn modelId="{46048781-5BA9-486A-B48A-AB6E63A1271D}" srcId="{D573D0BC-AD09-4854-A951-38AA3DD13D7F}" destId="{8E3993B0-FFA9-4F49-9FDC-4BB834C86C86}" srcOrd="1" destOrd="0" parTransId="{D98E68A3-BAC2-4825-9C78-F7BB3F0B839A}" sibTransId="{D7956E29-5EC6-406F-B983-D9DB658E0B9F}"/>
    <dgm:cxn modelId="{A9041784-ACF0-4925-922F-AE820BF779DF}" type="presOf" srcId="{3EB488B0-8FE8-4F7A-96F8-D2AA2B63FFA2}" destId="{D61FD44C-E026-4466-866C-39B4CB806B38}" srcOrd="0" destOrd="0" presId="urn:microsoft.com/office/officeart/2005/8/layout/cycle2"/>
    <dgm:cxn modelId="{56573B93-1E35-4959-BEB7-2C32017DA381}" type="presOf" srcId="{E576C431-8D2F-41C2-B954-55F140D4E925}" destId="{23F3EE52-4274-4D19-88BD-6A8F30910E9D}" srcOrd="1" destOrd="0" presId="urn:microsoft.com/office/officeart/2005/8/layout/cycle2"/>
    <dgm:cxn modelId="{4EAEFA96-49B0-4BE7-8BA3-5AF45E317297}" type="presOf" srcId="{46611585-6C81-46A7-9311-211E8529F61D}" destId="{3DC03EF6-8259-4F7F-A92E-64EF5C8D1485}" srcOrd="0" destOrd="0" presId="urn:microsoft.com/office/officeart/2005/8/layout/cycle2"/>
    <dgm:cxn modelId="{435C68AC-908B-4822-9C0C-795B5234502E}" type="presOf" srcId="{2D9E6A7D-B921-4701-A69D-C2EDE0CD32A9}" destId="{C2AE3A4D-1BFD-4032-8DB6-980CF8F51DD3}" srcOrd="0" destOrd="0" presId="urn:microsoft.com/office/officeart/2005/8/layout/cycle2"/>
    <dgm:cxn modelId="{B3072AB4-12E4-46D6-9AD4-7E3E5A3ECF80}" type="presOf" srcId="{E576C431-8D2F-41C2-B954-55F140D4E925}" destId="{5B54A576-89C1-44D6-AC1B-B541D8851528}" srcOrd="0" destOrd="0" presId="urn:microsoft.com/office/officeart/2005/8/layout/cycle2"/>
    <dgm:cxn modelId="{055B27BB-F1F9-4727-AF69-55B7B3C1292E}" type="presOf" srcId="{46611585-6C81-46A7-9311-211E8529F61D}" destId="{48C88774-5898-4317-BC78-BA0210693796}" srcOrd="1" destOrd="0" presId="urn:microsoft.com/office/officeart/2005/8/layout/cycle2"/>
    <dgm:cxn modelId="{D084C6BB-3403-4FC9-8054-09ADD2C7DCD1}" type="presOf" srcId="{284CF3A1-7511-4E31-9F25-DE165959C449}" destId="{77239CAD-3394-4193-8B5A-6B19D07B0871}" srcOrd="0" destOrd="0" presId="urn:microsoft.com/office/officeart/2005/8/layout/cycle2"/>
    <dgm:cxn modelId="{8880B8CC-9D7E-42ED-809A-87D4864AA604}" srcId="{D573D0BC-AD09-4854-A951-38AA3DD13D7F}" destId="{14C3FD70-4DB2-4D1B-9A44-AE799E7E3CFC}" srcOrd="4" destOrd="0" parTransId="{EDDBECEE-B46C-44A1-958A-CEBAA9D168E3}" sibTransId="{E576C431-8D2F-41C2-B954-55F140D4E925}"/>
    <dgm:cxn modelId="{8D8295D0-1C09-4D4B-9CFB-9F91475C81A4}" type="presOf" srcId="{14C3FD70-4DB2-4D1B-9A44-AE799E7E3CFC}" destId="{2400EBC8-95D7-4D31-88C0-5259C903C36A}" srcOrd="0" destOrd="0" presId="urn:microsoft.com/office/officeart/2005/8/layout/cycle2"/>
    <dgm:cxn modelId="{B2CF5EE0-1C81-4DE3-8E02-1CE44DF7F6D3}" type="presOf" srcId="{901D0892-D5CC-4318-83A1-22281798A1A9}" destId="{07AA8B1C-8B73-4C18-93AA-AB6336A73E40}" srcOrd="1" destOrd="0" presId="urn:microsoft.com/office/officeart/2005/8/layout/cycle2"/>
    <dgm:cxn modelId="{786625E2-DAD3-471B-83F8-D00051161DC2}" type="presOf" srcId="{D7956E29-5EC6-406F-B983-D9DB658E0B9F}" destId="{274A1756-5FC5-492C-962F-A21E0EB65804}" srcOrd="1" destOrd="0" presId="urn:microsoft.com/office/officeart/2005/8/layout/cycle2"/>
    <dgm:cxn modelId="{8C9978E2-6E8B-4E6E-9102-4F3CD2327160}" type="presOf" srcId="{8E3993B0-FFA9-4F49-9FDC-4BB834C86C86}" destId="{828384F8-9902-40A1-9339-2486CDE5C783}" srcOrd="0" destOrd="0" presId="urn:microsoft.com/office/officeart/2005/8/layout/cycle2"/>
    <dgm:cxn modelId="{424CE4E3-A215-446E-ACAD-CB59085CCABB}" srcId="{D573D0BC-AD09-4854-A951-38AA3DD13D7F}" destId="{443783C7-7E5C-487F-A2DF-3F9B86BF032A}" srcOrd="7" destOrd="0" parTransId="{B00A05AC-C486-4241-BA92-31F310ED3600}" sibTransId="{19180B07-1EF3-45D9-868A-359CD926E3A2}"/>
    <dgm:cxn modelId="{0FB869E9-271F-4A92-8B33-D0CB6E66E3A3}" srcId="{D573D0BC-AD09-4854-A951-38AA3DD13D7F}" destId="{3EB488B0-8FE8-4F7A-96F8-D2AA2B63FFA2}" srcOrd="0" destOrd="0" parTransId="{B548FC3D-6EB7-476F-A4FF-1DAF988FBF94}" sibTransId="{46611585-6C81-46A7-9311-211E8529F61D}"/>
    <dgm:cxn modelId="{49F2B7EE-1FEA-4CA9-8135-50ECD11EE872}" type="presOf" srcId="{BEBE3DB5-88AF-4FB1-B13B-699E4A3B8FF0}" destId="{AF50B4D5-AE54-4970-92CF-330AA5D608D0}" srcOrd="0" destOrd="0" presId="urn:microsoft.com/office/officeart/2005/8/layout/cycle2"/>
    <dgm:cxn modelId="{2B642EF6-8C40-4172-BA03-B3DAFC0A1B8D}" srcId="{D573D0BC-AD09-4854-A951-38AA3DD13D7F}" destId="{AEB3CAD6-38B4-431D-8528-9DFD132A6D61}" srcOrd="6" destOrd="0" parTransId="{1B3B8210-24C6-46A4-9A07-F76324D4D506}" sibTransId="{4C2565EB-E15F-41C2-BB52-96F85B90B36B}"/>
    <dgm:cxn modelId="{183DAAF9-A67C-462F-8513-11CED1AF1E41}" type="presOf" srcId="{D573D0BC-AD09-4854-A951-38AA3DD13D7F}" destId="{9C9C0E34-8008-4032-9042-851C00FAC764}" srcOrd="0" destOrd="0" presId="urn:microsoft.com/office/officeart/2005/8/layout/cycle2"/>
    <dgm:cxn modelId="{BD6951F7-11B4-44D5-B6EE-8B61A32FA3EC}" type="presParOf" srcId="{9C9C0E34-8008-4032-9042-851C00FAC764}" destId="{D61FD44C-E026-4466-866C-39B4CB806B38}" srcOrd="0" destOrd="0" presId="urn:microsoft.com/office/officeart/2005/8/layout/cycle2"/>
    <dgm:cxn modelId="{CCBCEEC3-122D-4D59-95A6-E67170DB061C}" type="presParOf" srcId="{9C9C0E34-8008-4032-9042-851C00FAC764}" destId="{3DC03EF6-8259-4F7F-A92E-64EF5C8D1485}" srcOrd="1" destOrd="0" presId="urn:microsoft.com/office/officeart/2005/8/layout/cycle2"/>
    <dgm:cxn modelId="{7556D572-C11A-45FA-A367-2DC8CAE832B7}" type="presParOf" srcId="{3DC03EF6-8259-4F7F-A92E-64EF5C8D1485}" destId="{48C88774-5898-4317-BC78-BA0210693796}" srcOrd="0" destOrd="0" presId="urn:microsoft.com/office/officeart/2005/8/layout/cycle2"/>
    <dgm:cxn modelId="{23D8EF46-F575-45F9-A000-9C1AAD2E4082}" type="presParOf" srcId="{9C9C0E34-8008-4032-9042-851C00FAC764}" destId="{828384F8-9902-40A1-9339-2486CDE5C783}" srcOrd="2" destOrd="0" presId="urn:microsoft.com/office/officeart/2005/8/layout/cycle2"/>
    <dgm:cxn modelId="{3853D44B-3EB4-473A-9686-090210D9FF72}" type="presParOf" srcId="{9C9C0E34-8008-4032-9042-851C00FAC764}" destId="{C2C153A8-9B5D-43FD-BB80-61717DDBAA63}" srcOrd="3" destOrd="0" presId="urn:microsoft.com/office/officeart/2005/8/layout/cycle2"/>
    <dgm:cxn modelId="{5DB29986-D763-49E7-97F5-9541D8A8B943}" type="presParOf" srcId="{C2C153A8-9B5D-43FD-BB80-61717DDBAA63}" destId="{274A1756-5FC5-492C-962F-A21E0EB65804}" srcOrd="0" destOrd="0" presId="urn:microsoft.com/office/officeart/2005/8/layout/cycle2"/>
    <dgm:cxn modelId="{DFE18292-2184-4EBE-946E-B774A98FDA55}" type="presParOf" srcId="{9C9C0E34-8008-4032-9042-851C00FAC764}" destId="{60D19726-00DE-44AA-9814-DAA22AB91FD8}" srcOrd="4" destOrd="0" presId="urn:microsoft.com/office/officeart/2005/8/layout/cycle2"/>
    <dgm:cxn modelId="{977A7406-799A-4624-8434-16D1331209E4}" type="presParOf" srcId="{9C9C0E34-8008-4032-9042-851C00FAC764}" destId="{3BF07D94-BA26-4057-AD05-5A681EB1AC3B}" srcOrd="5" destOrd="0" presId="urn:microsoft.com/office/officeart/2005/8/layout/cycle2"/>
    <dgm:cxn modelId="{78CA2BDF-08A8-471F-A58D-2782482DFB6E}" type="presParOf" srcId="{3BF07D94-BA26-4057-AD05-5A681EB1AC3B}" destId="{93A9E086-73B8-4275-8692-6CB5842FDBFF}" srcOrd="0" destOrd="0" presId="urn:microsoft.com/office/officeart/2005/8/layout/cycle2"/>
    <dgm:cxn modelId="{21D57F05-0F5A-45DA-85F5-544433D18273}" type="presParOf" srcId="{9C9C0E34-8008-4032-9042-851C00FAC764}" destId="{77239CAD-3394-4193-8B5A-6B19D07B0871}" srcOrd="6" destOrd="0" presId="urn:microsoft.com/office/officeart/2005/8/layout/cycle2"/>
    <dgm:cxn modelId="{CDCA767F-23D4-4924-AE71-74E9F6C18E75}" type="presParOf" srcId="{9C9C0E34-8008-4032-9042-851C00FAC764}" destId="{C2AE3A4D-1BFD-4032-8DB6-980CF8F51DD3}" srcOrd="7" destOrd="0" presId="urn:microsoft.com/office/officeart/2005/8/layout/cycle2"/>
    <dgm:cxn modelId="{5333A40D-3B89-431E-A428-51F2034A374F}" type="presParOf" srcId="{C2AE3A4D-1BFD-4032-8DB6-980CF8F51DD3}" destId="{D431E237-30F4-4730-9B85-CE56CFBC3007}" srcOrd="0" destOrd="0" presId="urn:microsoft.com/office/officeart/2005/8/layout/cycle2"/>
    <dgm:cxn modelId="{D582C90D-2661-41BF-889B-98FBA63BEABC}" type="presParOf" srcId="{9C9C0E34-8008-4032-9042-851C00FAC764}" destId="{2400EBC8-95D7-4D31-88C0-5259C903C36A}" srcOrd="8" destOrd="0" presId="urn:microsoft.com/office/officeart/2005/8/layout/cycle2"/>
    <dgm:cxn modelId="{BB547A3B-3AB8-4F9C-8DC1-732DEBD161EA}" type="presParOf" srcId="{9C9C0E34-8008-4032-9042-851C00FAC764}" destId="{5B54A576-89C1-44D6-AC1B-B541D8851528}" srcOrd="9" destOrd="0" presId="urn:microsoft.com/office/officeart/2005/8/layout/cycle2"/>
    <dgm:cxn modelId="{1C1046D7-33E3-4EDE-9038-E60EF0C307ED}" type="presParOf" srcId="{5B54A576-89C1-44D6-AC1B-B541D8851528}" destId="{23F3EE52-4274-4D19-88BD-6A8F30910E9D}" srcOrd="0" destOrd="0" presId="urn:microsoft.com/office/officeart/2005/8/layout/cycle2"/>
    <dgm:cxn modelId="{0FB740F9-C95D-4288-87A7-78173396E89B}" type="presParOf" srcId="{9C9C0E34-8008-4032-9042-851C00FAC764}" destId="{AF50B4D5-AE54-4970-92CF-330AA5D608D0}" srcOrd="10" destOrd="0" presId="urn:microsoft.com/office/officeart/2005/8/layout/cycle2"/>
    <dgm:cxn modelId="{DCDE3146-E2F6-4E09-AC8C-2C8408A56B51}" type="presParOf" srcId="{9C9C0E34-8008-4032-9042-851C00FAC764}" destId="{93D9E025-643D-420C-853F-53D308C85ED8}" srcOrd="11" destOrd="0" presId="urn:microsoft.com/office/officeart/2005/8/layout/cycle2"/>
    <dgm:cxn modelId="{ECC97133-1161-4CF9-B0EB-64C6812DA69F}" type="presParOf" srcId="{93D9E025-643D-420C-853F-53D308C85ED8}" destId="{07AA8B1C-8B73-4C18-93AA-AB6336A73E40}" srcOrd="0" destOrd="0" presId="urn:microsoft.com/office/officeart/2005/8/layout/cycle2"/>
    <dgm:cxn modelId="{CF77FB9C-507B-4F85-9C7F-C6745A65C8D1}" type="presParOf" srcId="{9C9C0E34-8008-4032-9042-851C00FAC764}" destId="{2BEBAC35-7B7A-4E9F-BDC1-01AABC7A90EA}" srcOrd="12" destOrd="0" presId="urn:microsoft.com/office/officeart/2005/8/layout/cycle2"/>
    <dgm:cxn modelId="{3FCC1089-A5D0-4777-BEEC-1B66058A102A}" type="presParOf" srcId="{9C9C0E34-8008-4032-9042-851C00FAC764}" destId="{194F4D3E-1B7A-4C78-896C-A51C38FD6713}" srcOrd="13" destOrd="0" presId="urn:microsoft.com/office/officeart/2005/8/layout/cycle2"/>
    <dgm:cxn modelId="{072DDFF3-07F2-4BC8-9C97-7EEBF29D5DE7}" type="presParOf" srcId="{194F4D3E-1B7A-4C78-896C-A51C38FD6713}" destId="{CC3D080F-7CD8-4FA0-BBE0-FF6F0D6576DA}" srcOrd="0" destOrd="0" presId="urn:microsoft.com/office/officeart/2005/8/layout/cycle2"/>
    <dgm:cxn modelId="{754376E9-B052-47EF-892A-DFC07C64770C}" type="presParOf" srcId="{9C9C0E34-8008-4032-9042-851C00FAC764}" destId="{C36D6BD9-0641-4ECB-A40B-2FF0E76EBABD}" srcOrd="14" destOrd="0" presId="urn:microsoft.com/office/officeart/2005/8/layout/cycle2"/>
    <dgm:cxn modelId="{2CF9901F-14A5-4AFD-8538-C5C7116D1B8A}" type="presParOf" srcId="{9C9C0E34-8008-4032-9042-851C00FAC764}" destId="{8DEA8D97-9717-4F8D-9F20-61B4549A01C0}" srcOrd="15" destOrd="0" presId="urn:microsoft.com/office/officeart/2005/8/layout/cycle2"/>
    <dgm:cxn modelId="{52C46EFA-ED08-41FE-BA94-B924FC0C2505}" type="presParOf" srcId="{8DEA8D97-9717-4F8D-9F20-61B4549A01C0}" destId="{477F62BA-1300-4DE0-B478-CCD3BCA6443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73D0BC-AD09-4854-A951-38AA3DD13D7F}"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EG"/>
        </a:p>
      </dgm:t>
    </dgm:pt>
    <dgm:pt modelId="{3EB488B0-8FE8-4F7A-96F8-D2AA2B63FFA2}">
      <dgm:prSet phldrT="[Text]" custT="1"/>
      <dgm:spPr/>
      <dgm:t>
        <a:bodyPr/>
        <a:lstStyle/>
        <a:p>
          <a:pPr rtl="1"/>
          <a:r>
            <a:rPr lang="ar-SA" sz="1400" dirty="0">
              <a:latin typeface="Andalus" panose="02020603050405020304" pitchFamily="18" charset="-78"/>
              <a:cs typeface="Andalus" panose="02020603050405020304" pitchFamily="18" charset="-78"/>
            </a:rPr>
            <a:t>تصنيف الوظيفة</a:t>
          </a:r>
          <a:endParaRPr lang="ar-EG" sz="1400" dirty="0">
            <a:latin typeface="Andalus" panose="02020603050405020304" pitchFamily="18" charset="-78"/>
            <a:cs typeface="Andalus" panose="02020603050405020304" pitchFamily="18" charset="-78"/>
          </a:endParaRPr>
        </a:p>
      </dgm:t>
    </dgm:pt>
    <dgm:pt modelId="{B548FC3D-6EB7-476F-A4FF-1DAF988FBF94}" type="parTrans" cxnId="{0FB869E9-271F-4A92-8B33-D0CB6E66E3A3}">
      <dgm:prSet/>
      <dgm:spPr/>
      <dgm:t>
        <a:bodyPr/>
        <a:lstStyle/>
        <a:p>
          <a:pPr rtl="1"/>
          <a:endParaRPr lang="ar-EG"/>
        </a:p>
      </dgm:t>
    </dgm:pt>
    <dgm:pt modelId="{46611585-6C81-46A7-9311-211E8529F61D}" type="sibTrans" cxnId="{0FB869E9-271F-4A92-8B33-D0CB6E66E3A3}">
      <dgm:prSet custT="1"/>
      <dgm:spPr/>
      <dgm:t>
        <a:bodyPr/>
        <a:lstStyle/>
        <a:p>
          <a:pPr rtl="1"/>
          <a:endParaRPr lang="ar-EG" sz="1400">
            <a:latin typeface="Andalus" panose="02020603050405020304" pitchFamily="18" charset="-78"/>
            <a:cs typeface="Andalus" panose="02020603050405020304" pitchFamily="18" charset="-78"/>
          </a:endParaRPr>
        </a:p>
      </dgm:t>
    </dgm:pt>
    <dgm:pt modelId="{8E3993B0-FFA9-4F49-9FDC-4BB834C86C86}">
      <dgm:prSet phldrT="[Text]" custT="1"/>
      <dgm:spPr/>
      <dgm:t>
        <a:bodyPr/>
        <a:lstStyle/>
        <a:p>
          <a:pPr rtl="1"/>
          <a:r>
            <a:rPr lang="ar-SA" sz="1400" dirty="0">
              <a:latin typeface="Andalus" panose="02020603050405020304" pitchFamily="18" charset="-78"/>
              <a:cs typeface="Andalus" panose="02020603050405020304" pitchFamily="18" charset="-78"/>
            </a:rPr>
            <a:t>مواصفات الوظيفة</a:t>
          </a:r>
          <a:endParaRPr lang="ar-EG" sz="1400" dirty="0">
            <a:latin typeface="Andalus" panose="02020603050405020304" pitchFamily="18" charset="-78"/>
            <a:cs typeface="Andalus" panose="02020603050405020304" pitchFamily="18" charset="-78"/>
          </a:endParaRPr>
        </a:p>
      </dgm:t>
    </dgm:pt>
    <dgm:pt modelId="{D98E68A3-BAC2-4825-9C78-F7BB3F0B839A}" type="parTrans" cxnId="{46048781-5BA9-486A-B48A-AB6E63A1271D}">
      <dgm:prSet/>
      <dgm:spPr/>
      <dgm:t>
        <a:bodyPr/>
        <a:lstStyle/>
        <a:p>
          <a:pPr rtl="1"/>
          <a:endParaRPr lang="ar-EG"/>
        </a:p>
      </dgm:t>
    </dgm:pt>
    <dgm:pt modelId="{D7956E29-5EC6-406F-B983-D9DB658E0B9F}" type="sibTrans" cxnId="{46048781-5BA9-486A-B48A-AB6E63A1271D}">
      <dgm:prSet custT="1"/>
      <dgm:spPr/>
      <dgm:t>
        <a:bodyPr/>
        <a:lstStyle/>
        <a:p>
          <a:pPr rtl="1"/>
          <a:endParaRPr lang="ar-EG" sz="1400">
            <a:latin typeface="Andalus" panose="02020603050405020304" pitchFamily="18" charset="-78"/>
            <a:cs typeface="Andalus" panose="02020603050405020304" pitchFamily="18" charset="-78"/>
          </a:endParaRPr>
        </a:p>
      </dgm:t>
    </dgm:pt>
    <dgm:pt modelId="{D1D5EBD9-A6C7-4DA9-898B-9E3489984F26}">
      <dgm:prSet phldrT="[Text]" custT="1"/>
      <dgm:spPr/>
      <dgm:t>
        <a:bodyPr/>
        <a:lstStyle/>
        <a:p>
          <a:pPr rtl="1"/>
          <a:r>
            <a:rPr lang="ar-EG" sz="1400" dirty="0">
              <a:latin typeface="Andalus" panose="02020603050405020304" pitchFamily="18" charset="-78"/>
              <a:cs typeface="Andalus" panose="02020603050405020304" pitchFamily="18" charset="-78"/>
            </a:rPr>
            <a:t>تصميم الوظيفة</a:t>
          </a:r>
        </a:p>
      </dgm:t>
    </dgm:pt>
    <dgm:pt modelId="{AAEF12D7-8C45-4814-95DC-EDA5BC7A09E7}" type="parTrans" cxnId="{BF72E83F-A906-44A7-A647-02A077AA077F}">
      <dgm:prSet/>
      <dgm:spPr/>
      <dgm:t>
        <a:bodyPr/>
        <a:lstStyle/>
        <a:p>
          <a:pPr rtl="1"/>
          <a:endParaRPr lang="ar-EG"/>
        </a:p>
      </dgm:t>
    </dgm:pt>
    <dgm:pt modelId="{4AD2BDC7-834A-4188-9AFE-077BBF77CBC3}" type="sibTrans" cxnId="{BF72E83F-A906-44A7-A647-02A077AA077F}">
      <dgm:prSet custT="1"/>
      <dgm:spPr/>
      <dgm:t>
        <a:bodyPr/>
        <a:lstStyle/>
        <a:p>
          <a:pPr rtl="1"/>
          <a:endParaRPr lang="ar-EG" sz="1400">
            <a:latin typeface="Andalus" panose="02020603050405020304" pitchFamily="18" charset="-78"/>
            <a:cs typeface="Andalus" panose="02020603050405020304" pitchFamily="18" charset="-78"/>
          </a:endParaRPr>
        </a:p>
      </dgm:t>
    </dgm:pt>
    <dgm:pt modelId="{284CF3A1-7511-4E31-9F25-DE165959C449}">
      <dgm:prSet phldrT="[Text]" custT="1"/>
      <dgm:spPr/>
      <dgm:t>
        <a:bodyPr/>
        <a:lstStyle/>
        <a:p>
          <a:pPr rtl="1"/>
          <a:r>
            <a:rPr lang="ar-EG" sz="1400" dirty="0">
              <a:latin typeface="Andalus" panose="02020603050405020304" pitchFamily="18" charset="-78"/>
              <a:cs typeface="Andalus" panose="02020603050405020304" pitchFamily="18" charset="-78"/>
            </a:rPr>
            <a:t>التدريب الوظيفى</a:t>
          </a:r>
        </a:p>
      </dgm:t>
    </dgm:pt>
    <dgm:pt modelId="{11B83654-F121-4590-A43F-808A4F325A5C}" type="parTrans" cxnId="{F21DA105-F41A-4B36-B7E0-8015FB177CD6}">
      <dgm:prSet/>
      <dgm:spPr/>
      <dgm:t>
        <a:bodyPr/>
        <a:lstStyle/>
        <a:p>
          <a:pPr rtl="1"/>
          <a:endParaRPr lang="ar-EG"/>
        </a:p>
      </dgm:t>
    </dgm:pt>
    <dgm:pt modelId="{2D9E6A7D-B921-4701-A69D-C2EDE0CD32A9}" type="sibTrans" cxnId="{F21DA105-F41A-4B36-B7E0-8015FB177CD6}">
      <dgm:prSet custT="1"/>
      <dgm:spPr/>
      <dgm:t>
        <a:bodyPr/>
        <a:lstStyle/>
        <a:p>
          <a:pPr rtl="1"/>
          <a:endParaRPr lang="ar-EG" sz="1400">
            <a:latin typeface="Andalus" panose="02020603050405020304" pitchFamily="18" charset="-78"/>
            <a:cs typeface="Andalus" panose="02020603050405020304" pitchFamily="18" charset="-78"/>
          </a:endParaRPr>
        </a:p>
      </dgm:t>
    </dgm:pt>
    <dgm:pt modelId="{14C3FD70-4DB2-4D1B-9A44-AE799E7E3CFC}">
      <dgm:prSet phldrT="[Text]" custT="1"/>
      <dgm:spPr/>
      <dgm:t>
        <a:bodyPr/>
        <a:lstStyle/>
        <a:p>
          <a:pPr rtl="1"/>
          <a:r>
            <a:rPr lang="ar-EG" sz="1400" dirty="0">
              <a:latin typeface="Andalus" panose="02020603050405020304" pitchFamily="18" charset="-78"/>
              <a:cs typeface="Andalus" panose="02020603050405020304" pitchFamily="18" charset="-78"/>
            </a:rPr>
            <a:t>خطط الإحلال الوظيفى</a:t>
          </a:r>
        </a:p>
      </dgm:t>
    </dgm:pt>
    <dgm:pt modelId="{EDDBECEE-B46C-44A1-958A-CEBAA9D168E3}" type="parTrans" cxnId="{8880B8CC-9D7E-42ED-809A-87D4864AA604}">
      <dgm:prSet/>
      <dgm:spPr/>
      <dgm:t>
        <a:bodyPr/>
        <a:lstStyle/>
        <a:p>
          <a:pPr rtl="1"/>
          <a:endParaRPr lang="ar-EG"/>
        </a:p>
      </dgm:t>
    </dgm:pt>
    <dgm:pt modelId="{E576C431-8D2F-41C2-B954-55F140D4E925}" type="sibTrans" cxnId="{8880B8CC-9D7E-42ED-809A-87D4864AA604}">
      <dgm:prSet custT="1"/>
      <dgm:spPr/>
      <dgm:t>
        <a:bodyPr/>
        <a:lstStyle/>
        <a:p>
          <a:pPr rtl="1"/>
          <a:endParaRPr lang="ar-EG" sz="1400">
            <a:latin typeface="Andalus" panose="02020603050405020304" pitchFamily="18" charset="-78"/>
            <a:cs typeface="Andalus" panose="02020603050405020304" pitchFamily="18" charset="-78"/>
          </a:endParaRPr>
        </a:p>
      </dgm:t>
    </dgm:pt>
    <dgm:pt modelId="{BEBE3DB5-88AF-4FB1-B13B-699E4A3B8FF0}">
      <dgm:prSet phldrT="[Text]" custT="1"/>
      <dgm:spPr/>
      <dgm:t>
        <a:bodyPr/>
        <a:lstStyle/>
        <a:p>
          <a:pPr rtl="1"/>
          <a:r>
            <a:rPr lang="ar-EG" sz="1400" dirty="0">
              <a:latin typeface="Andalus" panose="02020603050405020304" pitchFamily="18" charset="-78"/>
              <a:cs typeface="Andalus" panose="02020603050405020304" pitchFamily="18" charset="-78"/>
            </a:rPr>
            <a:t>الأمان الوظيفى</a:t>
          </a:r>
        </a:p>
      </dgm:t>
    </dgm:pt>
    <dgm:pt modelId="{F1CC91DD-BAF6-45B5-9572-997DDFBF490C}" type="parTrans" cxnId="{31C91F1A-2284-4A03-A410-A115E57B002B}">
      <dgm:prSet/>
      <dgm:spPr/>
      <dgm:t>
        <a:bodyPr/>
        <a:lstStyle/>
        <a:p>
          <a:pPr rtl="1"/>
          <a:endParaRPr lang="ar-EG"/>
        </a:p>
      </dgm:t>
    </dgm:pt>
    <dgm:pt modelId="{901D0892-D5CC-4318-83A1-22281798A1A9}" type="sibTrans" cxnId="{31C91F1A-2284-4A03-A410-A115E57B002B}">
      <dgm:prSet custT="1"/>
      <dgm:spPr/>
      <dgm:t>
        <a:bodyPr/>
        <a:lstStyle/>
        <a:p>
          <a:pPr rtl="1"/>
          <a:endParaRPr lang="ar-EG" sz="1400">
            <a:latin typeface="Andalus" panose="02020603050405020304" pitchFamily="18" charset="-78"/>
            <a:cs typeface="Andalus" panose="02020603050405020304" pitchFamily="18" charset="-78"/>
          </a:endParaRPr>
        </a:p>
      </dgm:t>
    </dgm:pt>
    <dgm:pt modelId="{AEB3CAD6-38B4-431D-8528-9DFD132A6D61}">
      <dgm:prSet phldrT="[Text]" custT="1"/>
      <dgm:spPr/>
      <dgm:t>
        <a:bodyPr/>
        <a:lstStyle/>
        <a:p>
          <a:pPr rtl="1"/>
          <a:r>
            <a:rPr lang="ar-EG" sz="1400" dirty="0">
              <a:latin typeface="Andalus" panose="02020603050405020304" pitchFamily="18" charset="-78"/>
              <a:cs typeface="Andalus" panose="02020603050405020304" pitchFamily="18" charset="-78"/>
            </a:rPr>
            <a:t>الكفاءة</a:t>
          </a:r>
        </a:p>
      </dgm:t>
    </dgm:pt>
    <dgm:pt modelId="{1B3B8210-24C6-46A4-9A07-F76324D4D506}" type="parTrans" cxnId="{2B642EF6-8C40-4172-BA03-B3DAFC0A1B8D}">
      <dgm:prSet/>
      <dgm:spPr/>
      <dgm:t>
        <a:bodyPr/>
        <a:lstStyle/>
        <a:p>
          <a:pPr rtl="1"/>
          <a:endParaRPr lang="ar-EG"/>
        </a:p>
      </dgm:t>
    </dgm:pt>
    <dgm:pt modelId="{4C2565EB-E15F-41C2-BB52-96F85B90B36B}" type="sibTrans" cxnId="{2B642EF6-8C40-4172-BA03-B3DAFC0A1B8D}">
      <dgm:prSet custT="1"/>
      <dgm:spPr/>
      <dgm:t>
        <a:bodyPr/>
        <a:lstStyle/>
        <a:p>
          <a:pPr rtl="1"/>
          <a:endParaRPr lang="ar-EG" sz="1400">
            <a:latin typeface="Andalus" panose="02020603050405020304" pitchFamily="18" charset="-78"/>
            <a:cs typeface="Andalus" panose="02020603050405020304" pitchFamily="18" charset="-78"/>
          </a:endParaRPr>
        </a:p>
      </dgm:t>
    </dgm:pt>
    <dgm:pt modelId="{13B27415-7096-4C09-A7FE-BA6494E0626C}">
      <dgm:prSet custT="1"/>
      <dgm:spPr/>
      <dgm:t>
        <a:bodyPr/>
        <a:lstStyle/>
        <a:p>
          <a:pPr rtl="1"/>
          <a:r>
            <a:rPr lang="ar-SA" sz="1400">
              <a:latin typeface="Andalus" panose="02020603050405020304" pitchFamily="18" charset="-78"/>
              <a:cs typeface="Andalus" panose="02020603050405020304" pitchFamily="18" charset="-78"/>
            </a:rPr>
            <a:t>وصف الوظيفة </a:t>
          </a:r>
          <a:endParaRPr lang="ar-EG" sz="1400">
            <a:latin typeface="Andalus" panose="02020603050405020304" pitchFamily="18" charset="-78"/>
            <a:cs typeface="Andalus" panose="02020603050405020304" pitchFamily="18" charset="-78"/>
          </a:endParaRPr>
        </a:p>
      </dgm:t>
    </dgm:pt>
    <dgm:pt modelId="{12E95F73-D7AD-4AF5-B0DD-88DC07579354}" type="parTrans" cxnId="{0107E9DB-74CE-4B2C-82AC-D964D97A07F4}">
      <dgm:prSet/>
      <dgm:spPr/>
      <dgm:t>
        <a:bodyPr/>
        <a:lstStyle/>
        <a:p>
          <a:pPr rtl="1"/>
          <a:endParaRPr lang="ar-EG"/>
        </a:p>
      </dgm:t>
    </dgm:pt>
    <dgm:pt modelId="{1C6EF346-F5BE-4F74-98C9-EB3B3889C036}" type="sibTrans" cxnId="{0107E9DB-74CE-4B2C-82AC-D964D97A07F4}">
      <dgm:prSet custT="1"/>
      <dgm:spPr/>
      <dgm:t>
        <a:bodyPr/>
        <a:lstStyle/>
        <a:p>
          <a:pPr rtl="1"/>
          <a:endParaRPr lang="ar-EG" sz="1400">
            <a:latin typeface="Andalus" panose="02020603050405020304" pitchFamily="18" charset="-78"/>
            <a:cs typeface="Andalus" panose="02020603050405020304" pitchFamily="18" charset="-78"/>
          </a:endParaRPr>
        </a:p>
      </dgm:t>
    </dgm:pt>
    <dgm:pt modelId="{55E90E87-7CA2-4B63-9A83-512B794FBD57}">
      <dgm:prSet custT="1"/>
      <dgm:spPr/>
      <dgm:t>
        <a:bodyPr/>
        <a:lstStyle/>
        <a:p>
          <a:pPr rtl="1"/>
          <a:r>
            <a:rPr lang="ar-SA" sz="1400">
              <a:latin typeface="Andalus" panose="02020603050405020304" pitchFamily="18" charset="-78"/>
              <a:cs typeface="Andalus" panose="02020603050405020304" pitchFamily="18" charset="-78"/>
            </a:rPr>
            <a:t>تقسيم الوظيفة </a:t>
          </a:r>
          <a:endParaRPr lang="en-US" sz="1400">
            <a:latin typeface="Andalus" panose="02020603050405020304" pitchFamily="18" charset="-78"/>
            <a:cs typeface="Andalus" panose="02020603050405020304" pitchFamily="18" charset="-78"/>
          </a:endParaRPr>
        </a:p>
      </dgm:t>
    </dgm:pt>
    <dgm:pt modelId="{F893DB98-838A-40F2-9C9E-650312DC2A9F}" type="parTrans" cxnId="{480A7155-122A-4CFB-B263-B928C36ED02A}">
      <dgm:prSet/>
      <dgm:spPr/>
      <dgm:t>
        <a:bodyPr/>
        <a:lstStyle/>
        <a:p>
          <a:pPr rtl="1"/>
          <a:endParaRPr lang="ar-EG"/>
        </a:p>
      </dgm:t>
    </dgm:pt>
    <dgm:pt modelId="{0F5E4DBE-EE4C-4CEB-84AF-7353AE644BE4}" type="sibTrans" cxnId="{480A7155-122A-4CFB-B263-B928C36ED02A}">
      <dgm:prSet custT="1"/>
      <dgm:spPr/>
      <dgm:t>
        <a:bodyPr/>
        <a:lstStyle/>
        <a:p>
          <a:pPr rtl="1"/>
          <a:endParaRPr lang="ar-EG" sz="1400">
            <a:latin typeface="Andalus" panose="02020603050405020304" pitchFamily="18" charset="-78"/>
            <a:cs typeface="Andalus" panose="02020603050405020304" pitchFamily="18" charset="-78"/>
          </a:endParaRPr>
        </a:p>
      </dgm:t>
    </dgm:pt>
    <dgm:pt modelId="{384769A5-2749-42DF-84ED-89B4511BF892}">
      <dgm:prSet custT="1"/>
      <dgm:spPr/>
      <dgm:t>
        <a:bodyPr/>
        <a:lstStyle/>
        <a:p>
          <a:pPr rtl="1"/>
          <a:r>
            <a:rPr lang="ar-EG" sz="1400" dirty="0">
              <a:latin typeface="Andalus" panose="02020603050405020304" pitchFamily="18" charset="-78"/>
              <a:cs typeface="Andalus" panose="02020603050405020304" pitchFamily="18" charset="-78"/>
            </a:rPr>
            <a:t>تخطيط الموارد البشرية</a:t>
          </a:r>
          <a:endParaRPr lang="en-US" sz="1400" dirty="0">
            <a:latin typeface="Andalus" panose="02020603050405020304" pitchFamily="18" charset="-78"/>
            <a:cs typeface="Andalus" panose="02020603050405020304" pitchFamily="18" charset="-78"/>
          </a:endParaRPr>
        </a:p>
      </dgm:t>
    </dgm:pt>
    <dgm:pt modelId="{E1B8C3AB-94CB-43C4-AB76-7A9515B687D4}" type="parTrans" cxnId="{A755F3DD-800B-48F4-B5E1-85A74CCC707F}">
      <dgm:prSet/>
      <dgm:spPr/>
      <dgm:t>
        <a:bodyPr/>
        <a:lstStyle/>
        <a:p>
          <a:pPr rtl="1"/>
          <a:endParaRPr lang="ar-EG"/>
        </a:p>
      </dgm:t>
    </dgm:pt>
    <dgm:pt modelId="{C92728EE-822E-4AD9-BB0D-19D66535975F}" type="sibTrans" cxnId="{A755F3DD-800B-48F4-B5E1-85A74CCC707F}">
      <dgm:prSet custT="1"/>
      <dgm:spPr/>
      <dgm:t>
        <a:bodyPr/>
        <a:lstStyle/>
        <a:p>
          <a:pPr rtl="1"/>
          <a:endParaRPr lang="ar-EG" sz="1400">
            <a:latin typeface="Andalus" panose="02020603050405020304" pitchFamily="18" charset="-78"/>
            <a:cs typeface="Andalus" panose="02020603050405020304" pitchFamily="18" charset="-78"/>
          </a:endParaRPr>
        </a:p>
      </dgm:t>
    </dgm:pt>
    <dgm:pt modelId="{9C9C0E34-8008-4032-9042-851C00FAC764}" type="pres">
      <dgm:prSet presAssocID="{D573D0BC-AD09-4854-A951-38AA3DD13D7F}" presName="cycle" presStyleCnt="0">
        <dgm:presLayoutVars>
          <dgm:dir/>
          <dgm:resizeHandles val="exact"/>
        </dgm:presLayoutVars>
      </dgm:prSet>
      <dgm:spPr/>
    </dgm:pt>
    <dgm:pt modelId="{D61FD44C-E026-4466-866C-39B4CB806B38}" type="pres">
      <dgm:prSet presAssocID="{3EB488B0-8FE8-4F7A-96F8-D2AA2B63FFA2}" presName="node" presStyleLbl="node1" presStyleIdx="0" presStyleCnt="10">
        <dgm:presLayoutVars>
          <dgm:bulletEnabled val="1"/>
        </dgm:presLayoutVars>
      </dgm:prSet>
      <dgm:spPr/>
    </dgm:pt>
    <dgm:pt modelId="{3DC03EF6-8259-4F7F-A92E-64EF5C8D1485}" type="pres">
      <dgm:prSet presAssocID="{46611585-6C81-46A7-9311-211E8529F61D}" presName="sibTrans" presStyleLbl="sibTrans2D1" presStyleIdx="0" presStyleCnt="10"/>
      <dgm:spPr/>
    </dgm:pt>
    <dgm:pt modelId="{48C88774-5898-4317-BC78-BA0210693796}" type="pres">
      <dgm:prSet presAssocID="{46611585-6C81-46A7-9311-211E8529F61D}" presName="connectorText" presStyleLbl="sibTrans2D1" presStyleIdx="0" presStyleCnt="10"/>
      <dgm:spPr/>
    </dgm:pt>
    <dgm:pt modelId="{828384F8-9902-40A1-9339-2486CDE5C783}" type="pres">
      <dgm:prSet presAssocID="{8E3993B0-FFA9-4F49-9FDC-4BB834C86C86}" presName="node" presStyleLbl="node1" presStyleIdx="1" presStyleCnt="10">
        <dgm:presLayoutVars>
          <dgm:bulletEnabled val="1"/>
        </dgm:presLayoutVars>
      </dgm:prSet>
      <dgm:spPr/>
    </dgm:pt>
    <dgm:pt modelId="{C2C153A8-9B5D-43FD-BB80-61717DDBAA63}" type="pres">
      <dgm:prSet presAssocID="{D7956E29-5EC6-406F-B983-D9DB658E0B9F}" presName="sibTrans" presStyleLbl="sibTrans2D1" presStyleIdx="1" presStyleCnt="10"/>
      <dgm:spPr/>
    </dgm:pt>
    <dgm:pt modelId="{274A1756-5FC5-492C-962F-A21E0EB65804}" type="pres">
      <dgm:prSet presAssocID="{D7956E29-5EC6-406F-B983-D9DB658E0B9F}" presName="connectorText" presStyleLbl="sibTrans2D1" presStyleIdx="1" presStyleCnt="10"/>
      <dgm:spPr/>
    </dgm:pt>
    <dgm:pt modelId="{71611976-7071-4B36-8CBB-3B03D7E6EC37}" type="pres">
      <dgm:prSet presAssocID="{13B27415-7096-4C09-A7FE-BA6494E0626C}" presName="node" presStyleLbl="node1" presStyleIdx="2" presStyleCnt="10">
        <dgm:presLayoutVars>
          <dgm:bulletEnabled val="1"/>
        </dgm:presLayoutVars>
      </dgm:prSet>
      <dgm:spPr/>
    </dgm:pt>
    <dgm:pt modelId="{55AF1B53-DBCE-4C61-B61B-37B585DD46FD}" type="pres">
      <dgm:prSet presAssocID="{1C6EF346-F5BE-4F74-98C9-EB3B3889C036}" presName="sibTrans" presStyleLbl="sibTrans2D1" presStyleIdx="2" presStyleCnt="10"/>
      <dgm:spPr/>
    </dgm:pt>
    <dgm:pt modelId="{C6CBB10D-B5C6-403F-B832-CEF61B9D9C48}" type="pres">
      <dgm:prSet presAssocID="{1C6EF346-F5BE-4F74-98C9-EB3B3889C036}" presName="connectorText" presStyleLbl="sibTrans2D1" presStyleIdx="2" presStyleCnt="10"/>
      <dgm:spPr/>
    </dgm:pt>
    <dgm:pt modelId="{60D19726-00DE-44AA-9814-DAA22AB91FD8}" type="pres">
      <dgm:prSet presAssocID="{D1D5EBD9-A6C7-4DA9-898B-9E3489984F26}" presName="node" presStyleLbl="node1" presStyleIdx="3" presStyleCnt="10" custRadScaleRad="97975" custRadScaleInc="8634">
        <dgm:presLayoutVars>
          <dgm:bulletEnabled val="1"/>
        </dgm:presLayoutVars>
      </dgm:prSet>
      <dgm:spPr/>
    </dgm:pt>
    <dgm:pt modelId="{3BF07D94-BA26-4057-AD05-5A681EB1AC3B}" type="pres">
      <dgm:prSet presAssocID="{4AD2BDC7-834A-4188-9AFE-077BBF77CBC3}" presName="sibTrans" presStyleLbl="sibTrans2D1" presStyleIdx="3" presStyleCnt="10"/>
      <dgm:spPr/>
    </dgm:pt>
    <dgm:pt modelId="{93A9E086-73B8-4275-8692-6CB5842FDBFF}" type="pres">
      <dgm:prSet presAssocID="{4AD2BDC7-834A-4188-9AFE-077BBF77CBC3}" presName="connectorText" presStyleLbl="sibTrans2D1" presStyleIdx="3" presStyleCnt="10"/>
      <dgm:spPr/>
    </dgm:pt>
    <dgm:pt modelId="{9B30CA30-16BE-47E1-AB26-07417A7DF345}" type="pres">
      <dgm:prSet presAssocID="{55E90E87-7CA2-4B63-9A83-512B794FBD57}" presName="node" presStyleLbl="node1" presStyleIdx="4" presStyleCnt="10">
        <dgm:presLayoutVars>
          <dgm:bulletEnabled val="1"/>
        </dgm:presLayoutVars>
      </dgm:prSet>
      <dgm:spPr/>
    </dgm:pt>
    <dgm:pt modelId="{CE315B1E-796F-4285-84FA-9978854B4151}" type="pres">
      <dgm:prSet presAssocID="{0F5E4DBE-EE4C-4CEB-84AF-7353AE644BE4}" presName="sibTrans" presStyleLbl="sibTrans2D1" presStyleIdx="4" presStyleCnt="10"/>
      <dgm:spPr/>
    </dgm:pt>
    <dgm:pt modelId="{74044727-49BC-435F-872E-5F741C4B794D}" type="pres">
      <dgm:prSet presAssocID="{0F5E4DBE-EE4C-4CEB-84AF-7353AE644BE4}" presName="connectorText" presStyleLbl="sibTrans2D1" presStyleIdx="4" presStyleCnt="10"/>
      <dgm:spPr/>
    </dgm:pt>
    <dgm:pt modelId="{77239CAD-3394-4193-8B5A-6B19D07B0871}" type="pres">
      <dgm:prSet presAssocID="{284CF3A1-7511-4E31-9F25-DE165959C449}" presName="node" presStyleLbl="node1" presStyleIdx="5" presStyleCnt="10">
        <dgm:presLayoutVars>
          <dgm:bulletEnabled val="1"/>
        </dgm:presLayoutVars>
      </dgm:prSet>
      <dgm:spPr/>
    </dgm:pt>
    <dgm:pt modelId="{C2AE3A4D-1BFD-4032-8DB6-980CF8F51DD3}" type="pres">
      <dgm:prSet presAssocID="{2D9E6A7D-B921-4701-A69D-C2EDE0CD32A9}" presName="sibTrans" presStyleLbl="sibTrans2D1" presStyleIdx="5" presStyleCnt="10"/>
      <dgm:spPr/>
    </dgm:pt>
    <dgm:pt modelId="{D431E237-30F4-4730-9B85-CE56CFBC3007}" type="pres">
      <dgm:prSet presAssocID="{2D9E6A7D-B921-4701-A69D-C2EDE0CD32A9}" presName="connectorText" presStyleLbl="sibTrans2D1" presStyleIdx="5" presStyleCnt="10"/>
      <dgm:spPr/>
    </dgm:pt>
    <dgm:pt modelId="{2400EBC8-95D7-4D31-88C0-5259C903C36A}" type="pres">
      <dgm:prSet presAssocID="{14C3FD70-4DB2-4D1B-9A44-AE799E7E3CFC}" presName="node" presStyleLbl="node1" presStyleIdx="6" presStyleCnt="10">
        <dgm:presLayoutVars>
          <dgm:bulletEnabled val="1"/>
        </dgm:presLayoutVars>
      </dgm:prSet>
      <dgm:spPr/>
    </dgm:pt>
    <dgm:pt modelId="{5B54A576-89C1-44D6-AC1B-B541D8851528}" type="pres">
      <dgm:prSet presAssocID="{E576C431-8D2F-41C2-B954-55F140D4E925}" presName="sibTrans" presStyleLbl="sibTrans2D1" presStyleIdx="6" presStyleCnt="10"/>
      <dgm:spPr/>
    </dgm:pt>
    <dgm:pt modelId="{23F3EE52-4274-4D19-88BD-6A8F30910E9D}" type="pres">
      <dgm:prSet presAssocID="{E576C431-8D2F-41C2-B954-55F140D4E925}" presName="connectorText" presStyleLbl="sibTrans2D1" presStyleIdx="6" presStyleCnt="10"/>
      <dgm:spPr/>
    </dgm:pt>
    <dgm:pt modelId="{AF50B4D5-AE54-4970-92CF-330AA5D608D0}" type="pres">
      <dgm:prSet presAssocID="{BEBE3DB5-88AF-4FB1-B13B-699E4A3B8FF0}" presName="node" presStyleLbl="node1" presStyleIdx="7" presStyleCnt="10">
        <dgm:presLayoutVars>
          <dgm:bulletEnabled val="1"/>
        </dgm:presLayoutVars>
      </dgm:prSet>
      <dgm:spPr/>
    </dgm:pt>
    <dgm:pt modelId="{93D9E025-643D-420C-853F-53D308C85ED8}" type="pres">
      <dgm:prSet presAssocID="{901D0892-D5CC-4318-83A1-22281798A1A9}" presName="sibTrans" presStyleLbl="sibTrans2D1" presStyleIdx="7" presStyleCnt="10"/>
      <dgm:spPr/>
    </dgm:pt>
    <dgm:pt modelId="{07AA8B1C-8B73-4C18-93AA-AB6336A73E40}" type="pres">
      <dgm:prSet presAssocID="{901D0892-D5CC-4318-83A1-22281798A1A9}" presName="connectorText" presStyleLbl="sibTrans2D1" presStyleIdx="7" presStyleCnt="10"/>
      <dgm:spPr/>
    </dgm:pt>
    <dgm:pt modelId="{2BEBAC35-7B7A-4E9F-BDC1-01AABC7A90EA}" type="pres">
      <dgm:prSet presAssocID="{AEB3CAD6-38B4-431D-8528-9DFD132A6D61}" presName="node" presStyleLbl="node1" presStyleIdx="8" presStyleCnt="10">
        <dgm:presLayoutVars>
          <dgm:bulletEnabled val="1"/>
        </dgm:presLayoutVars>
      </dgm:prSet>
      <dgm:spPr/>
    </dgm:pt>
    <dgm:pt modelId="{194F4D3E-1B7A-4C78-896C-A51C38FD6713}" type="pres">
      <dgm:prSet presAssocID="{4C2565EB-E15F-41C2-BB52-96F85B90B36B}" presName="sibTrans" presStyleLbl="sibTrans2D1" presStyleIdx="8" presStyleCnt="10"/>
      <dgm:spPr/>
    </dgm:pt>
    <dgm:pt modelId="{CC3D080F-7CD8-4FA0-BBE0-FF6F0D6576DA}" type="pres">
      <dgm:prSet presAssocID="{4C2565EB-E15F-41C2-BB52-96F85B90B36B}" presName="connectorText" presStyleLbl="sibTrans2D1" presStyleIdx="8" presStyleCnt="10"/>
      <dgm:spPr/>
    </dgm:pt>
    <dgm:pt modelId="{74ED122A-80E9-4A4B-A874-7B2FDCEF54D7}" type="pres">
      <dgm:prSet presAssocID="{384769A5-2749-42DF-84ED-89B4511BF892}" presName="node" presStyleLbl="node1" presStyleIdx="9" presStyleCnt="10">
        <dgm:presLayoutVars>
          <dgm:bulletEnabled val="1"/>
        </dgm:presLayoutVars>
      </dgm:prSet>
      <dgm:spPr/>
    </dgm:pt>
    <dgm:pt modelId="{9305D20B-0706-4DF0-933C-8CD0B61BFE70}" type="pres">
      <dgm:prSet presAssocID="{C92728EE-822E-4AD9-BB0D-19D66535975F}" presName="sibTrans" presStyleLbl="sibTrans2D1" presStyleIdx="9" presStyleCnt="10"/>
      <dgm:spPr/>
    </dgm:pt>
    <dgm:pt modelId="{B7C189D2-CEDA-46F7-9B1E-92DD856ADEF4}" type="pres">
      <dgm:prSet presAssocID="{C92728EE-822E-4AD9-BB0D-19D66535975F}" presName="connectorText" presStyleLbl="sibTrans2D1" presStyleIdx="9" presStyleCnt="10"/>
      <dgm:spPr/>
    </dgm:pt>
  </dgm:ptLst>
  <dgm:cxnLst>
    <dgm:cxn modelId="{F21DA105-F41A-4B36-B7E0-8015FB177CD6}" srcId="{D573D0BC-AD09-4854-A951-38AA3DD13D7F}" destId="{284CF3A1-7511-4E31-9F25-DE165959C449}" srcOrd="5" destOrd="0" parTransId="{11B83654-F121-4590-A43F-808A4F325A5C}" sibTransId="{2D9E6A7D-B921-4701-A69D-C2EDE0CD32A9}"/>
    <dgm:cxn modelId="{BA392306-F378-4827-BBB9-849C6A6EC469}" type="presOf" srcId="{13B27415-7096-4C09-A7FE-BA6494E0626C}" destId="{71611976-7071-4B36-8CBB-3B03D7E6EC37}" srcOrd="0" destOrd="0" presId="urn:microsoft.com/office/officeart/2005/8/layout/cycle2"/>
    <dgm:cxn modelId="{DB418909-016D-4B7B-973F-DA5CA7FB0503}" type="presOf" srcId="{AEB3CAD6-38B4-431D-8528-9DFD132A6D61}" destId="{2BEBAC35-7B7A-4E9F-BDC1-01AABC7A90EA}" srcOrd="0" destOrd="0" presId="urn:microsoft.com/office/officeart/2005/8/layout/cycle2"/>
    <dgm:cxn modelId="{0329D014-D8EA-4334-AB65-4EC73301F924}" type="presOf" srcId="{901D0892-D5CC-4318-83A1-22281798A1A9}" destId="{93D9E025-643D-420C-853F-53D308C85ED8}" srcOrd="0" destOrd="0" presId="urn:microsoft.com/office/officeart/2005/8/layout/cycle2"/>
    <dgm:cxn modelId="{31C91F1A-2284-4A03-A410-A115E57B002B}" srcId="{D573D0BC-AD09-4854-A951-38AA3DD13D7F}" destId="{BEBE3DB5-88AF-4FB1-B13B-699E4A3B8FF0}" srcOrd="7" destOrd="0" parTransId="{F1CC91DD-BAF6-45B5-9572-997DDFBF490C}" sibTransId="{901D0892-D5CC-4318-83A1-22281798A1A9}"/>
    <dgm:cxn modelId="{02BB9F1F-A170-4A79-8568-426D1813DDA0}" type="presOf" srcId="{D1D5EBD9-A6C7-4DA9-898B-9E3489984F26}" destId="{60D19726-00DE-44AA-9814-DAA22AB91FD8}" srcOrd="0" destOrd="0" presId="urn:microsoft.com/office/officeart/2005/8/layout/cycle2"/>
    <dgm:cxn modelId="{75BD1820-E48B-4DE2-9D0C-201F8BB3DA36}" type="presOf" srcId="{2D9E6A7D-B921-4701-A69D-C2EDE0CD32A9}" destId="{D431E237-30F4-4730-9B85-CE56CFBC3007}" srcOrd="1" destOrd="0" presId="urn:microsoft.com/office/officeart/2005/8/layout/cycle2"/>
    <dgm:cxn modelId="{B3DFF620-2FF6-4BE4-96C0-6B10ACD3A970}" type="presOf" srcId="{4AD2BDC7-834A-4188-9AFE-077BBF77CBC3}" destId="{3BF07D94-BA26-4057-AD05-5A681EB1AC3B}" srcOrd="0" destOrd="0" presId="urn:microsoft.com/office/officeart/2005/8/layout/cycle2"/>
    <dgm:cxn modelId="{7595CA28-F965-4A06-B544-BC494BBE480A}" type="presOf" srcId="{4C2565EB-E15F-41C2-BB52-96F85B90B36B}" destId="{194F4D3E-1B7A-4C78-896C-A51C38FD6713}" srcOrd="0" destOrd="0" presId="urn:microsoft.com/office/officeart/2005/8/layout/cycle2"/>
    <dgm:cxn modelId="{D8B53F37-DA95-415A-BD22-58CCBB08639E}" type="presOf" srcId="{D7956E29-5EC6-406F-B983-D9DB658E0B9F}" destId="{C2C153A8-9B5D-43FD-BB80-61717DDBAA63}" srcOrd="0" destOrd="0" presId="urn:microsoft.com/office/officeart/2005/8/layout/cycle2"/>
    <dgm:cxn modelId="{BF72E83F-A906-44A7-A647-02A077AA077F}" srcId="{D573D0BC-AD09-4854-A951-38AA3DD13D7F}" destId="{D1D5EBD9-A6C7-4DA9-898B-9E3489984F26}" srcOrd="3" destOrd="0" parTransId="{AAEF12D7-8C45-4814-95DC-EDA5BC7A09E7}" sibTransId="{4AD2BDC7-834A-4188-9AFE-077BBF77CBC3}"/>
    <dgm:cxn modelId="{716D785B-2E8A-476F-9F81-9364A3153065}" type="presOf" srcId="{1C6EF346-F5BE-4F74-98C9-EB3B3889C036}" destId="{C6CBB10D-B5C6-403F-B832-CEF61B9D9C48}" srcOrd="1" destOrd="0" presId="urn:microsoft.com/office/officeart/2005/8/layout/cycle2"/>
    <dgm:cxn modelId="{75D3A144-6CB4-49AE-97A7-B3110407B790}" type="presOf" srcId="{4AD2BDC7-834A-4188-9AFE-077BBF77CBC3}" destId="{93A9E086-73B8-4275-8692-6CB5842FDBFF}" srcOrd="1" destOrd="0" presId="urn:microsoft.com/office/officeart/2005/8/layout/cycle2"/>
    <dgm:cxn modelId="{480A7155-122A-4CFB-B263-B928C36ED02A}" srcId="{D573D0BC-AD09-4854-A951-38AA3DD13D7F}" destId="{55E90E87-7CA2-4B63-9A83-512B794FBD57}" srcOrd="4" destOrd="0" parTransId="{F893DB98-838A-40F2-9C9E-650312DC2A9F}" sibTransId="{0F5E4DBE-EE4C-4CEB-84AF-7353AE644BE4}"/>
    <dgm:cxn modelId="{3ACE9157-6F3F-46A2-971C-90ED10BF1ECB}" type="presOf" srcId="{384769A5-2749-42DF-84ED-89B4511BF892}" destId="{74ED122A-80E9-4A4B-A874-7B2FDCEF54D7}" srcOrd="0" destOrd="0" presId="urn:microsoft.com/office/officeart/2005/8/layout/cycle2"/>
    <dgm:cxn modelId="{452A9A5A-B649-4A00-A634-A7E5C71F4C2B}" type="presOf" srcId="{4C2565EB-E15F-41C2-BB52-96F85B90B36B}" destId="{CC3D080F-7CD8-4FA0-BBE0-FF6F0D6576DA}" srcOrd="1" destOrd="0" presId="urn:microsoft.com/office/officeart/2005/8/layout/cycle2"/>
    <dgm:cxn modelId="{46048781-5BA9-486A-B48A-AB6E63A1271D}" srcId="{D573D0BC-AD09-4854-A951-38AA3DD13D7F}" destId="{8E3993B0-FFA9-4F49-9FDC-4BB834C86C86}" srcOrd="1" destOrd="0" parTransId="{D98E68A3-BAC2-4825-9C78-F7BB3F0B839A}" sibTransId="{D7956E29-5EC6-406F-B983-D9DB658E0B9F}"/>
    <dgm:cxn modelId="{A9041784-ACF0-4925-922F-AE820BF779DF}" type="presOf" srcId="{3EB488B0-8FE8-4F7A-96F8-D2AA2B63FFA2}" destId="{D61FD44C-E026-4466-866C-39B4CB806B38}" srcOrd="0" destOrd="0" presId="urn:microsoft.com/office/officeart/2005/8/layout/cycle2"/>
    <dgm:cxn modelId="{56573B93-1E35-4959-BEB7-2C32017DA381}" type="presOf" srcId="{E576C431-8D2F-41C2-B954-55F140D4E925}" destId="{23F3EE52-4274-4D19-88BD-6A8F30910E9D}" srcOrd="1" destOrd="0" presId="urn:microsoft.com/office/officeart/2005/8/layout/cycle2"/>
    <dgm:cxn modelId="{21DDA696-18A3-4A2C-93DF-D07BCFC524A9}" type="presOf" srcId="{0F5E4DBE-EE4C-4CEB-84AF-7353AE644BE4}" destId="{CE315B1E-796F-4285-84FA-9978854B4151}" srcOrd="0" destOrd="0" presId="urn:microsoft.com/office/officeart/2005/8/layout/cycle2"/>
    <dgm:cxn modelId="{4EAEFA96-49B0-4BE7-8BA3-5AF45E317297}" type="presOf" srcId="{46611585-6C81-46A7-9311-211E8529F61D}" destId="{3DC03EF6-8259-4F7F-A92E-64EF5C8D1485}" srcOrd="0" destOrd="0" presId="urn:microsoft.com/office/officeart/2005/8/layout/cycle2"/>
    <dgm:cxn modelId="{435C68AC-908B-4822-9C0C-795B5234502E}" type="presOf" srcId="{2D9E6A7D-B921-4701-A69D-C2EDE0CD32A9}" destId="{C2AE3A4D-1BFD-4032-8DB6-980CF8F51DD3}" srcOrd="0" destOrd="0" presId="urn:microsoft.com/office/officeart/2005/8/layout/cycle2"/>
    <dgm:cxn modelId="{C68FCDB2-A105-4A17-AEB4-9F0CE75BFEF1}" type="presOf" srcId="{C92728EE-822E-4AD9-BB0D-19D66535975F}" destId="{B7C189D2-CEDA-46F7-9B1E-92DD856ADEF4}" srcOrd="1" destOrd="0" presId="urn:microsoft.com/office/officeart/2005/8/layout/cycle2"/>
    <dgm:cxn modelId="{B3072AB4-12E4-46D6-9AD4-7E3E5A3ECF80}" type="presOf" srcId="{E576C431-8D2F-41C2-B954-55F140D4E925}" destId="{5B54A576-89C1-44D6-AC1B-B541D8851528}" srcOrd="0" destOrd="0" presId="urn:microsoft.com/office/officeart/2005/8/layout/cycle2"/>
    <dgm:cxn modelId="{055B27BB-F1F9-4727-AF69-55B7B3C1292E}" type="presOf" srcId="{46611585-6C81-46A7-9311-211E8529F61D}" destId="{48C88774-5898-4317-BC78-BA0210693796}" srcOrd="1" destOrd="0" presId="urn:microsoft.com/office/officeart/2005/8/layout/cycle2"/>
    <dgm:cxn modelId="{D084C6BB-3403-4FC9-8054-09ADD2C7DCD1}" type="presOf" srcId="{284CF3A1-7511-4E31-9F25-DE165959C449}" destId="{77239CAD-3394-4193-8B5A-6B19D07B0871}" srcOrd="0" destOrd="0" presId="urn:microsoft.com/office/officeart/2005/8/layout/cycle2"/>
    <dgm:cxn modelId="{7DAD77BD-CF61-46E6-96CF-CE7EA980F3E2}" type="presOf" srcId="{C92728EE-822E-4AD9-BB0D-19D66535975F}" destId="{9305D20B-0706-4DF0-933C-8CD0B61BFE70}" srcOrd="0" destOrd="0" presId="urn:microsoft.com/office/officeart/2005/8/layout/cycle2"/>
    <dgm:cxn modelId="{608CF1C2-FAD3-4013-8F96-BB60B63B1A3A}" type="presOf" srcId="{55E90E87-7CA2-4B63-9A83-512B794FBD57}" destId="{9B30CA30-16BE-47E1-AB26-07417A7DF345}" srcOrd="0" destOrd="0" presId="urn:microsoft.com/office/officeart/2005/8/layout/cycle2"/>
    <dgm:cxn modelId="{8880B8CC-9D7E-42ED-809A-87D4864AA604}" srcId="{D573D0BC-AD09-4854-A951-38AA3DD13D7F}" destId="{14C3FD70-4DB2-4D1B-9A44-AE799E7E3CFC}" srcOrd="6" destOrd="0" parTransId="{EDDBECEE-B46C-44A1-958A-CEBAA9D168E3}" sibTransId="{E576C431-8D2F-41C2-B954-55F140D4E925}"/>
    <dgm:cxn modelId="{8D8295D0-1C09-4D4B-9CFB-9F91475C81A4}" type="presOf" srcId="{14C3FD70-4DB2-4D1B-9A44-AE799E7E3CFC}" destId="{2400EBC8-95D7-4D31-88C0-5259C903C36A}" srcOrd="0" destOrd="0" presId="urn:microsoft.com/office/officeart/2005/8/layout/cycle2"/>
    <dgm:cxn modelId="{0107E9DB-74CE-4B2C-82AC-D964D97A07F4}" srcId="{D573D0BC-AD09-4854-A951-38AA3DD13D7F}" destId="{13B27415-7096-4C09-A7FE-BA6494E0626C}" srcOrd="2" destOrd="0" parTransId="{12E95F73-D7AD-4AF5-B0DD-88DC07579354}" sibTransId="{1C6EF346-F5BE-4F74-98C9-EB3B3889C036}"/>
    <dgm:cxn modelId="{A755F3DD-800B-48F4-B5E1-85A74CCC707F}" srcId="{D573D0BC-AD09-4854-A951-38AA3DD13D7F}" destId="{384769A5-2749-42DF-84ED-89B4511BF892}" srcOrd="9" destOrd="0" parTransId="{E1B8C3AB-94CB-43C4-AB76-7A9515B687D4}" sibTransId="{C92728EE-822E-4AD9-BB0D-19D66535975F}"/>
    <dgm:cxn modelId="{B2CF5EE0-1C81-4DE3-8E02-1CE44DF7F6D3}" type="presOf" srcId="{901D0892-D5CC-4318-83A1-22281798A1A9}" destId="{07AA8B1C-8B73-4C18-93AA-AB6336A73E40}" srcOrd="1" destOrd="0" presId="urn:microsoft.com/office/officeart/2005/8/layout/cycle2"/>
    <dgm:cxn modelId="{9B3148E0-32A8-4DA2-B031-5D63A8105DF3}" type="presOf" srcId="{1C6EF346-F5BE-4F74-98C9-EB3B3889C036}" destId="{55AF1B53-DBCE-4C61-B61B-37B585DD46FD}" srcOrd="0" destOrd="0" presId="urn:microsoft.com/office/officeart/2005/8/layout/cycle2"/>
    <dgm:cxn modelId="{786625E2-DAD3-471B-83F8-D00051161DC2}" type="presOf" srcId="{D7956E29-5EC6-406F-B983-D9DB658E0B9F}" destId="{274A1756-5FC5-492C-962F-A21E0EB65804}" srcOrd="1" destOrd="0" presId="urn:microsoft.com/office/officeart/2005/8/layout/cycle2"/>
    <dgm:cxn modelId="{8C9978E2-6E8B-4E6E-9102-4F3CD2327160}" type="presOf" srcId="{8E3993B0-FFA9-4F49-9FDC-4BB834C86C86}" destId="{828384F8-9902-40A1-9339-2486CDE5C783}" srcOrd="0" destOrd="0" presId="urn:microsoft.com/office/officeart/2005/8/layout/cycle2"/>
    <dgm:cxn modelId="{988EC1E4-9B82-46D8-AAC4-6BD1FFF5C369}" type="presOf" srcId="{0F5E4DBE-EE4C-4CEB-84AF-7353AE644BE4}" destId="{74044727-49BC-435F-872E-5F741C4B794D}" srcOrd="1" destOrd="0" presId="urn:microsoft.com/office/officeart/2005/8/layout/cycle2"/>
    <dgm:cxn modelId="{0FB869E9-271F-4A92-8B33-D0CB6E66E3A3}" srcId="{D573D0BC-AD09-4854-A951-38AA3DD13D7F}" destId="{3EB488B0-8FE8-4F7A-96F8-D2AA2B63FFA2}" srcOrd="0" destOrd="0" parTransId="{B548FC3D-6EB7-476F-A4FF-1DAF988FBF94}" sibTransId="{46611585-6C81-46A7-9311-211E8529F61D}"/>
    <dgm:cxn modelId="{49F2B7EE-1FEA-4CA9-8135-50ECD11EE872}" type="presOf" srcId="{BEBE3DB5-88AF-4FB1-B13B-699E4A3B8FF0}" destId="{AF50B4D5-AE54-4970-92CF-330AA5D608D0}" srcOrd="0" destOrd="0" presId="urn:microsoft.com/office/officeart/2005/8/layout/cycle2"/>
    <dgm:cxn modelId="{2B642EF6-8C40-4172-BA03-B3DAFC0A1B8D}" srcId="{D573D0BC-AD09-4854-A951-38AA3DD13D7F}" destId="{AEB3CAD6-38B4-431D-8528-9DFD132A6D61}" srcOrd="8" destOrd="0" parTransId="{1B3B8210-24C6-46A4-9A07-F76324D4D506}" sibTransId="{4C2565EB-E15F-41C2-BB52-96F85B90B36B}"/>
    <dgm:cxn modelId="{183DAAF9-A67C-462F-8513-11CED1AF1E41}" type="presOf" srcId="{D573D0BC-AD09-4854-A951-38AA3DD13D7F}" destId="{9C9C0E34-8008-4032-9042-851C00FAC764}" srcOrd="0" destOrd="0" presId="urn:microsoft.com/office/officeart/2005/8/layout/cycle2"/>
    <dgm:cxn modelId="{BD6951F7-11B4-44D5-B6EE-8B61A32FA3EC}" type="presParOf" srcId="{9C9C0E34-8008-4032-9042-851C00FAC764}" destId="{D61FD44C-E026-4466-866C-39B4CB806B38}" srcOrd="0" destOrd="0" presId="urn:microsoft.com/office/officeart/2005/8/layout/cycle2"/>
    <dgm:cxn modelId="{CCBCEEC3-122D-4D59-95A6-E67170DB061C}" type="presParOf" srcId="{9C9C0E34-8008-4032-9042-851C00FAC764}" destId="{3DC03EF6-8259-4F7F-A92E-64EF5C8D1485}" srcOrd="1" destOrd="0" presId="urn:microsoft.com/office/officeart/2005/8/layout/cycle2"/>
    <dgm:cxn modelId="{7556D572-C11A-45FA-A367-2DC8CAE832B7}" type="presParOf" srcId="{3DC03EF6-8259-4F7F-A92E-64EF5C8D1485}" destId="{48C88774-5898-4317-BC78-BA0210693796}" srcOrd="0" destOrd="0" presId="urn:microsoft.com/office/officeart/2005/8/layout/cycle2"/>
    <dgm:cxn modelId="{23D8EF46-F575-45F9-A000-9C1AAD2E4082}" type="presParOf" srcId="{9C9C0E34-8008-4032-9042-851C00FAC764}" destId="{828384F8-9902-40A1-9339-2486CDE5C783}" srcOrd="2" destOrd="0" presId="urn:microsoft.com/office/officeart/2005/8/layout/cycle2"/>
    <dgm:cxn modelId="{3853D44B-3EB4-473A-9686-090210D9FF72}" type="presParOf" srcId="{9C9C0E34-8008-4032-9042-851C00FAC764}" destId="{C2C153A8-9B5D-43FD-BB80-61717DDBAA63}" srcOrd="3" destOrd="0" presId="urn:microsoft.com/office/officeart/2005/8/layout/cycle2"/>
    <dgm:cxn modelId="{5DB29986-D763-49E7-97F5-9541D8A8B943}" type="presParOf" srcId="{C2C153A8-9B5D-43FD-BB80-61717DDBAA63}" destId="{274A1756-5FC5-492C-962F-A21E0EB65804}" srcOrd="0" destOrd="0" presId="urn:microsoft.com/office/officeart/2005/8/layout/cycle2"/>
    <dgm:cxn modelId="{28094561-FCC3-4CB1-878C-024A1E860739}" type="presParOf" srcId="{9C9C0E34-8008-4032-9042-851C00FAC764}" destId="{71611976-7071-4B36-8CBB-3B03D7E6EC37}" srcOrd="4" destOrd="0" presId="urn:microsoft.com/office/officeart/2005/8/layout/cycle2"/>
    <dgm:cxn modelId="{80E9CAAE-CB65-492A-AE70-42517939D5D2}" type="presParOf" srcId="{9C9C0E34-8008-4032-9042-851C00FAC764}" destId="{55AF1B53-DBCE-4C61-B61B-37B585DD46FD}" srcOrd="5" destOrd="0" presId="urn:microsoft.com/office/officeart/2005/8/layout/cycle2"/>
    <dgm:cxn modelId="{7E8C51A9-CDA0-4612-80C7-A2940AD5FC81}" type="presParOf" srcId="{55AF1B53-DBCE-4C61-B61B-37B585DD46FD}" destId="{C6CBB10D-B5C6-403F-B832-CEF61B9D9C48}" srcOrd="0" destOrd="0" presId="urn:microsoft.com/office/officeart/2005/8/layout/cycle2"/>
    <dgm:cxn modelId="{DFE18292-2184-4EBE-946E-B774A98FDA55}" type="presParOf" srcId="{9C9C0E34-8008-4032-9042-851C00FAC764}" destId="{60D19726-00DE-44AA-9814-DAA22AB91FD8}" srcOrd="6" destOrd="0" presId="urn:microsoft.com/office/officeart/2005/8/layout/cycle2"/>
    <dgm:cxn modelId="{977A7406-799A-4624-8434-16D1331209E4}" type="presParOf" srcId="{9C9C0E34-8008-4032-9042-851C00FAC764}" destId="{3BF07D94-BA26-4057-AD05-5A681EB1AC3B}" srcOrd="7" destOrd="0" presId="urn:microsoft.com/office/officeart/2005/8/layout/cycle2"/>
    <dgm:cxn modelId="{78CA2BDF-08A8-471F-A58D-2782482DFB6E}" type="presParOf" srcId="{3BF07D94-BA26-4057-AD05-5A681EB1AC3B}" destId="{93A9E086-73B8-4275-8692-6CB5842FDBFF}" srcOrd="0" destOrd="0" presId="urn:microsoft.com/office/officeart/2005/8/layout/cycle2"/>
    <dgm:cxn modelId="{5B4F53AC-D07B-4C8B-9395-F02D74043DA4}" type="presParOf" srcId="{9C9C0E34-8008-4032-9042-851C00FAC764}" destId="{9B30CA30-16BE-47E1-AB26-07417A7DF345}" srcOrd="8" destOrd="0" presId="urn:microsoft.com/office/officeart/2005/8/layout/cycle2"/>
    <dgm:cxn modelId="{2DBA46A3-6CAA-4252-8D0D-B985BFD2DBBB}" type="presParOf" srcId="{9C9C0E34-8008-4032-9042-851C00FAC764}" destId="{CE315B1E-796F-4285-84FA-9978854B4151}" srcOrd="9" destOrd="0" presId="urn:microsoft.com/office/officeart/2005/8/layout/cycle2"/>
    <dgm:cxn modelId="{194A655B-B3F2-4341-B258-BB67502A4A8A}" type="presParOf" srcId="{CE315B1E-796F-4285-84FA-9978854B4151}" destId="{74044727-49BC-435F-872E-5F741C4B794D}" srcOrd="0" destOrd="0" presId="urn:microsoft.com/office/officeart/2005/8/layout/cycle2"/>
    <dgm:cxn modelId="{21D57F05-0F5A-45DA-85F5-544433D18273}" type="presParOf" srcId="{9C9C0E34-8008-4032-9042-851C00FAC764}" destId="{77239CAD-3394-4193-8B5A-6B19D07B0871}" srcOrd="10" destOrd="0" presId="urn:microsoft.com/office/officeart/2005/8/layout/cycle2"/>
    <dgm:cxn modelId="{CDCA767F-23D4-4924-AE71-74E9F6C18E75}" type="presParOf" srcId="{9C9C0E34-8008-4032-9042-851C00FAC764}" destId="{C2AE3A4D-1BFD-4032-8DB6-980CF8F51DD3}" srcOrd="11" destOrd="0" presId="urn:microsoft.com/office/officeart/2005/8/layout/cycle2"/>
    <dgm:cxn modelId="{5333A40D-3B89-431E-A428-51F2034A374F}" type="presParOf" srcId="{C2AE3A4D-1BFD-4032-8DB6-980CF8F51DD3}" destId="{D431E237-30F4-4730-9B85-CE56CFBC3007}" srcOrd="0" destOrd="0" presId="urn:microsoft.com/office/officeart/2005/8/layout/cycle2"/>
    <dgm:cxn modelId="{D582C90D-2661-41BF-889B-98FBA63BEABC}" type="presParOf" srcId="{9C9C0E34-8008-4032-9042-851C00FAC764}" destId="{2400EBC8-95D7-4D31-88C0-5259C903C36A}" srcOrd="12" destOrd="0" presId="urn:microsoft.com/office/officeart/2005/8/layout/cycle2"/>
    <dgm:cxn modelId="{BB547A3B-3AB8-4F9C-8DC1-732DEBD161EA}" type="presParOf" srcId="{9C9C0E34-8008-4032-9042-851C00FAC764}" destId="{5B54A576-89C1-44D6-AC1B-B541D8851528}" srcOrd="13" destOrd="0" presId="urn:microsoft.com/office/officeart/2005/8/layout/cycle2"/>
    <dgm:cxn modelId="{1C1046D7-33E3-4EDE-9038-E60EF0C307ED}" type="presParOf" srcId="{5B54A576-89C1-44D6-AC1B-B541D8851528}" destId="{23F3EE52-4274-4D19-88BD-6A8F30910E9D}" srcOrd="0" destOrd="0" presId="urn:microsoft.com/office/officeart/2005/8/layout/cycle2"/>
    <dgm:cxn modelId="{0FB740F9-C95D-4288-87A7-78173396E89B}" type="presParOf" srcId="{9C9C0E34-8008-4032-9042-851C00FAC764}" destId="{AF50B4D5-AE54-4970-92CF-330AA5D608D0}" srcOrd="14" destOrd="0" presId="urn:microsoft.com/office/officeart/2005/8/layout/cycle2"/>
    <dgm:cxn modelId="{DCDE3146-E2F6-4E09-AC8C-2C8408A56B51}" type="presParOf" srcId="{9C9C0E34-8008-4032-9042-851C00FAC764}" destId="{93D9E025-643D-420C-853F-53D308C85ED8}" srcOrd="15" destOrd="0" presId="urn:microsoft.com/office/officeart/2005/8/layout/cycle2"/>
    <dgm:cxn modelId="{ECC97133-1161-4CF9-B0EB-64C6812DA69F}" type="presParOf" srcId="{93D9E025-643D-420C-853F-53D308C85ED8}" destId="{07AA8B1C-8B73-4C18-93AA-AB6336A73E40}" srcOrd="0" destOrd="0" presId="urn:microsoft.com/office/officeart/2005/8/layout/cycle2"/>
    <dgm:cxn modelId="{CF77FB9C-507B-4F85-9C7F-C6745A65C8D1}" type="presParOf" srcId="{9C9C0E34-8008-4032-9042-851C00FAC764}" destId="{2BEBAC35-7B7A-4E9F-BDC1-01AABC7A90EA}" srcOrd="16" destOrd="0" presId="urn:microsoft.com/office/officeart/2005/8/layout/cycle2"/>
    <dgm:cxn modelId="{3FCC1089-A5D0-4777-BEEC-1B66058A102A}" type="presParOf" srcId="{9C9C0E34-8008-4032-9042-851C00FAC764}" destId="{194F4D3E-1B7A-4C78-896C-A51C38FD6713}" srcOrd="17" destOrd="0" presId="urn:microsoft.com/office/officeart/2005/8/layout/cycle2"/>
    <dgm:cxn modelId="{072DDFF3-07F2-4BC8-9C97-7EEBF29D5DE7}" type="presParOf" srcId="{194F4D3E-1B7A-4C78-896C-A51C38FD6713}" destId="{CC3D080F-7CD8-4FA0-BBE0-FF6F0D6576DA}" srcOrd="0" destOrd="0" presId="urn:microsoft.com/office/officeart/2005/8/layout/cycle2"/>
    <dgm:cxn modelId="{659C8C6A-427F-4524-BA00-E0DD6FFECB1C}" type="presParOf" srcId="{9C9C0E34-8008-4032-9042-851C00FAC764}" destId="{74ED122A-80E9-4A4B-A874-7B2FDCEF54D7}" srcOrd="18" destOrd="0" presId="urn:microsoft.com/office/officeart/2005/8/layout/cycle2"/>
    <dgm:cxn modelId="{FABD75A2-FB55-430C-9B08-4A79B079B0C8}" type="presParOf" srcId="{9C9C0E34-8008-4032-9042-851C00FAC764}" destId="{9305D20B-0706-4DF0-933C-8CD0B61BFE70}" srcOrd="19" destOrd="0" presId="urn:microsoft.com/office/officeart/2005/8/layout/cycle2"/>
    <dgm:cxn modelId="{703900D7-975F-4EE4-BA54-8FDDD80E09A7}" type="presParOf" srcId="{9305D20B-0706-4DF0-933C-8CD0B61BFE70}" destId="{B7C189D2-CEDA-46F7-9B1E-92DD856ADEF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FD44C-E026-4466-866C-39B4CB806B38}">
      <dsp:nvSpPr>
        <dsp:cNvPr id="0" name=""/>
        <dsp:cNvSpPr/>
      </dsp:nvSpPr>
      <dsp:spPr>
        <a:xfrm>
          <a:off x="2635746" y="867"/>
          <a:ext cx="824507" cy="82450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EG" sz="1300" kern="1200" dirty="0"/>
            <a:t>الوثائق التنظيمية</a:t>
          </a:r>
        </a:p>
      </dsp:txBody>
      <dsp:txXfrm>
        <a:off x="2756492" y="121613"/>
        <a:ext cx="583015" cy="583015"/>
      </dsp:txXfrm>
    </dsp:sp>
    <dsp:sp modelId="{3DC03EF6-8259-4F7F-A92E-64EF5C8D1485}">
      <dsp:nvSpPr>
        <dsp:cNvPr id="0" name=""/>
        <dsp:cNvSpPr/>
      </dsp:nvSpPr>
      <dsp:spPr>
        <a:xfrm rot="1350000">
          <a:off x="3504765" y="508685"/>
          <a:ext cx="219699" cy="2782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a:off x="3507274" y="551728"/>
        <a:ext cx="153789" cy="166963"/>
      </dsp:txXfrm>
    </dsp:sp>
    <dsp:sp modelId="{828384F8-9902-40A1-9339-2486CDE5C783}">
      <dsp:nvSpPr>
        <dsp:cNvPr id="0" name=""/>
        <dsp:cNvSpPr/>
      </dsp:nvSpPr>
      <dsp:spPr>
        <a:xfrm>
          <a:off x="3780465" y="475026"/>
          <a:ext cx="824507" cy="82450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SA" sz="1300" kern="1200" dirty="0"/>
            <a:t>ال</a:t>
          </a:r>
          <a:r>
            <a:rPr lang="ar-EG" sz="1300" kern="1200" dirty="0"/>
            <a:t>ملاحظة</a:t>
          </a:r>
        </a:p>
      </dsp:txBody>
      <dsp:txXfrm>
        <a:off x="3901211" y="595772"/>
        <a:ext cx="583015" cy="583015"/>
      </dsp:txXfrm>
    </dsp:sp>
    <dsp:sp modelId="{C2C153A8-9B5D-43FD-BB80-61717DDBAA63}">
      <dsp:nvSpPr>
        <dsp:cNvPr id="0" name=""/>
        <dsp:cNvSpPr/>
      </dsp:nvSpPr>
      <dsp:spPr>
        <a:xfrm rot="4196230">
          <a:off x="4298421" y="1300395"/>
          <a:ext cx="191974" cy="2782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a:off x="4317339" y="1329000"/>
        <a:ext cx="134382" cy="166963"/>
      </dsp:txXfrm>
    </dsp:sp>
    <dsp:sp modelId="{60D19726-00DE-44AA-9814-DAA22AB91FD8}">
      <dsp:nvSpPr>
        <dsp:cNvPr id="0" name=""/>
        <dsp:cNvSpPr/>
      </dsp:nvSpPr>
      <dsp:spPr>
        <a:xfrm>
          <a:off x="4187571" y="1589735"/>
          <a:ext cx="824507" cy="82450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EG" sz="1300" kern="1200" dirty="0"/>
            <a:t>المقابلة</a:t>
          </a:r>
        </a:p>
      </dsp:txBody>
      <dsp:txXfrm>
        <a:off x="4308317" y="1710481"/>
        <a:ext cx="583015" cy="583015"/>
      </dsp:txXfrm>
    </dsp:sp>
    <dsp:sp modelId="{3BF07D94-BA26-4057-AD05-5A681EB1AC3B}">
      <dsp:nvSpPr>
        <dsp:cNvPr id="0" name=""/>
        <dsp:cNvSpPr/>
      </dsp:nvSpPr>
      <dsp:spPr>
        <a:xfrm rot="6546833">
          <a:off x="4287356" y="2444283"/>
          <a:ext cx="221945" cy="2782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rot="10800000">
        <a:off x="4331549" y="2468481"/>
        <a:ext cx="155362" cy="166963"/>
      </dsp:txXfrm>
    </dsp:sp>
    <dsp:sp modelId="{77239CAD-3394-4193-8B5A-6B19D07B0871}">
      <dsp:nvSpPr>
        <dsp:cNvPr id="0" name=""/>
        <dsp:cNvSpPr/>
      </dsp:nvSpPr>
      <dsp:spPr>
        <a:xfrm>
          <a:off x="3780465" y="2764465"/>
          <a:ext cx="824507" cy="82450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EG" sz="1300" kern="1200" dirty="0"/>
            <a:t>مجموعة</a:t>
          </a:r>
          <a:r>
            <a:rPr lang="ar-EG" sz="1300" kern="1200" baseline="0" dirty="0"/>
            <a:t> الخبراء</a:t>
          </a:r>
          <a:endParaRPr lang="ar-EG" sz="1300" kern="1200" dirty="0"/>
        </a:p>
      </dsp:txBody>
      <dsp:txXfrm>
        <a:off x="3901211" y="2885211"/>
        <a:ext cx="583015" cy="583015"/>
      </dsp:txXfrm>
    </dsp:sp>
    <dsp:sp modelId="{C2AE3A4D-1BFD-4032-8DB6-980CF8F51DD3}">
      <dsp:nvSpPr>
        <dsp:cNvPr id="0" name=""/>
        <dsp:cNvSpPr/>
      </dsp:nvSpPr>
      <dsp:spPr>
        <a:xfrm rot="9450000">
          <a:off x="3516254" y="3272283"/>
          <a:ext cx="219699" cy="2782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rot="10800000">
        <a:off x="3579655" y="3315326"/>
        <a:ext cx="153789" cy="166963"/>
      </dsp:txXfrm>
    </dsp:sp>
    <dsp:sp modelId="{2400EBC8-95D7-4D31-88C0-5259C903C36A}">
      <dsp:nvSpPr>
        <dsp:cNvPr id="0" name=""/>
        <dsp:cNvSpPr/>
      </dsp:nvSpPr>
      <dsp:spPr>
        <a:xfrm>
          <a:off x="2635746" y="3238624"/>
          <a:ext cx="824507" cy="82450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EG" sz="1300" kern="1200" dirty="0"/>
            <a:t>قوائم الاستقصاء</a:t>
          </a:r>
        </a:p>
      </dsp:txBody>
      <dsp:txXfrm>
        <a:off x="2756492" y="3359370"/>
        <a:ext cx="583015" cy="583015"/>
      </dsp:txXfrm>
    </dsp:sp>
    <dsp:sp modelId="{5B54A576-89C1-44D6-AC1B-B541D8851528}">
      <dsp:nvSpPr>
        <dsp:cNvPr id="0" name=""/>
        <dsp:cNvSpPr/>
      </dsp:nvSpPr>
      <dsp:spPr>
        <a:xfrm rot="12150000">
          <a:off x="2371534" y="3277042"/>
          <a:ext cx="219699" cy="2782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rot="10800000">
        <a:off x="2434935" y="3345307"/>
        <a:ext cx="153789" cy="166963"/>
      </dsp:txXfrm>
    </dsp:sp>
    <dsp:sp modelId="{AF50B4D5-AE54-4970-92CF-330AA5D608D0}">
      <dsp:nvSpPr>
        <dsp:cNvPr id="0" name=""/>
        <dsp:cNvSpPr/>
      </dsp:nvSpPr>
      <dsp:spPr>
        <a:xfrm>
          <a:off x="1491026" y="2764465"/>
          <a:ext cx="824507" cy="82450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EG" sz="1300" kern="1200" dirty="0"/>
            <a:t>المذكرات الوظيفية</a:t>
          </a:r>
        </a:p>
      </dsp:txBody>
      <dsp:txXfrm>
        <a:off x="1611772" y="2885211"/>
        <a:ext cx="583015" cy="583015"/>
      </dsp:txXfrm>
    </dsp:sp>
    <dsp:sp modelId="{93D9E025-643D-420C-853F-53D308C85ED8}">
      <dsp:nvSpPr>
        <dsp:cNvPr id="0" name=""/>
        <dsp:cNvSpPr/>
      </dsp:nvSpPr>
      <dsp:spPr>
        <a:xfrm rot="14850000">
          <a:off x="1558730" y="2470968"/>
          <a:ext cx="219699" cy="2782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rot="10800000">
        <a:off x="1604296" y="2557068"/>
        <a:ext cx="153789" cy="166963"/>
      </dsp:txXfrm>
    </dsp:sp>
    <dsp:sp modelId="{2BEBAC35-7B7A-4E9F-BDC1-01AABC7A90EA}">
      <dsp:nvSpPr>
        <dsp:cNvPr id="0" name=""/>
        <dsp:cNvSpPr/>
      </dsp:nvSpPr>
      <dsp:spPr>
        <a:xfrm>
          <a:off x="1016867" y="1619746"/>
          <a:ext cx="824507" cy="82450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EG" sz="1300" kern="1200" dirty="0"/>
            <a:t>المواقف الحرجة</a:t>
          </a:r>
        </a:p>
      </dsp:txBody>
      <dsp:txXfrm>
        <a:off x="1137613" y="1740492"/>
        <a:ext cx="583015" cy="583015"/>
      </dsp:txXfrm>
    </dsp:sp>
    <dsp:sp modelId="{194F4D3E-1B7A-4C78-896C-A51C38FD6713}">
      <dsp:nvSpPr>
        <dsp:cNvPr id="0" name=""/>
        <dsp:cNvSpPr/>
      </dsp:nvSpPr>
      <dsp:spPr>
        <a:xfrm rot="17550000">
          <a:off x="1553971" y="1326249"/>
          <a:ext cx="219699" cy="2782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a:off x="1574315" y="1412349"/>
        <a:ext cx="153789" cy="166963"/>
      </dsp:txXfrm>
    </dsp:sp>
    <dsp:sp modelId="{C36D6BD9-0641-4ECB-A40B-2FF0E76EBABD}">
      <dsp:nvSpPr>
        <dsp:cNvPr id="0" name=""/>
        <dsp:cNvSpPr/>
      </dsp:nvSpPr>
      <dsp:spPr>
        <a:xfrm>
          <a:off x="1491026" y="475026"/>
          <a:ext cx="824507" cy="824507"/>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1">
            <a:lnSpc>
              <a:spcPct val="90000"/>
            </a:lnSpc>
            <a:spcBef>
              <a:spcPct val="0"/>
            </a:spcBef>
            <a:spcAft>
              <a:spcPct val="35000"/>
            </a:spcAft>
            <a:buNone/>
          </a:pPr>
          <a:r>
            <a:rPr lang="ar-EG" sz="1300" kern="1200" dirty="0"/>
            <a:t>قائمة التوافق الوظيفى</a:t>
          </a:r>
        </a:p>
      </dsp:txBody>
      <dsp:txXfrm>
        <a:off x="1611772" y="595772"/>
        <a:ext cx="583015" cy="583015"/>
      </dsp:txXfrm>
    </dsp:sp>
    <dsp:sp modelId="{8DEA8D97-9717-4F8D-9F20-61B4549A01C0}">
      <dsp:nvSpPr>
        <dsp:cNvPr id="0" name=""/>
        <dsp:cNvSpPr/>
      </dsp:nvSpPr>
      <dsp:spPr>
        <a:xfrm rot="20250000">
          <a:off x="2360045" y="513444"/>
          <a:ext cx="219699" cy="27827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rtl="1">
            <a:lnSpc>
              <a:spcPct val="90000"/>
            </a:lnSpc>
            <a:spcBef>
              <a:spcPct val="0"/>
            </a:spcBef>
            <a:spcAft>
              <a:spcPct val="35000"/>
            </a:spcAft>
            <a:buNone/>
          </a:pPr>
          <a:endParaRPr lang="ar-EG" sz="1100" kern="1200"/>
        </a:p>
      </dsp:txBody>
      <dsp:txXfrm>
        <a:off x="2362554" y="581709"/>
        <a:ext cx="153789" cy="1669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1FD44C-E026-4466-866C-39B4CB806B38}">
      <dsp:nvSpPr>
        <dsp:cNvPr id="0" name=""/>
        <dsp:cNvSpPr/>
      </dsp:nvSpPr>
      <dsp:spPr>
        <a:xfrm>
          <a:off x="3728535" y="1365"/>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latin typeface="Andalus" panose="02020603050405020304" pitchFamily="18" charset="-78"/>
              <a:cs typeface="Andalus" panose="02020603050405020304" pitchFamily="18" charset="-78"/>
            </a:rPr>
            <a:t>تصنيف الوظيفة</a:t>
          </a:r>
          <a:endParaRPr lang="ar-EG" sz="1400" kern="1200" dirty="0">
            <a:latin typeface="Andalus" panose="02020603050405020304" pitchFamily="18" charset="-78"/>
            <a:cs typeface="Andalus" panose="02020603050405020304" pitchFamily="18" charset="-78"/>
          </a:endParaRPr>
        </a:p>
      </dsp:txBody>
      <dsp:txXfrm>
        <a:off x="3841669" y="114499"/>
        <a:ext cx="546261" cy="546261"/>
      </dsp:txXfrm>
    </dsp:sp>
    <dsp:sp modelId="{3DC03EF6-8259-4F7F-A92E-64EF5C8D1485}">
      <dsp:nvSpPr>
        <dsp:cNvPr id="0" name=""/>
        <dsp:cNvSpPr/>
      </dsp:nvSpPr>
      <dsp:spPr>
        <a:xfrm rot="1080000">
          <a:off x="4558015" y="434554"/>
          <a:ext cx="204845"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a:off x="4559519" y="477205"/>
        <a:ext cx="143392" cy="156436"/>
      </dsp:txXfrm>
    </dsp:sp>
    <dsp:sp modelId="{828384F8-9902-40A1-9339-2486CDE5C783}">
      <dsp:nvSpPr>
        <dsp:cNvPr id="0" name=""/>
        <dsp:cNvSpPr/>
      </dsp:nvSpPr>
      <dsp:spPr>
        <a:xfrm>
          <a:off x="4830838" y="359525"/>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dirty="0">
              <a:latin typeface="Andalus" panose="02020603050405020304" pitchFamily="18" charset="-78"/>
              <a:cs typeface="Andalus" panose="02020603050405020304" pitchFamily="18" charset="-78"/>
            </a:rPr>
            <a:t>مواصفات الوظيفة</a:t>
          </a:r>
          <a:endParaRPr lang="ar-EG" sz="1400" kern="1200" dirty="0">
            <a:latin typeface="Andalus" panose="02020603050405020304" pitchFamily="18" charset="-78"/>
            <a:cs typeface="Andalus" panose="02020603050405020304" pitchFamily="18" charset="-78"/>
          </a:endParaRPr>
        </a:p>
      </dsp:txBody>
      <dsp:txXfrm>
        <a:off x="4943972" y="472659"/>
        <a:ext cx="546261" cy="546261"/>
      </dsp:txXfrm>
    </dsp:sp>
    <dsp:sp modelId="{C2C153A8-9B5D-43FD-BB80-61717DDBAA63}">
      <dsp:nvSpPr>
        <dsp:cNvPr id="0" name=""/>
        <dsp:cNvSpPr/>
      </dsp:nvSpPr>
      <dsp:spPr>
        <a:xfrm rot="3240000">
          <a:off x="5451903" y="1079573"/>
          <a:ext cx="204845"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a:off x="5464569" y="1106861"/>
        <a:ext cx="143392" cy="156436"/>
      </dsp:txXfrm>
    </dsp:sp>
    <dsp:sp modelId="{71611976-7071-4B36-8CBB-3B03D7E6EC37}">
      <dsp:nvSpPr>
        <dsp:cNvPr id="0" name=""/>
        <dsp:cNvSpPr/>
      </dsp:nvSpPr>
      <dsp:spPr>
        <a:xfrm>
          <a:off x="5512099" y="1297200"/>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a:latin typeface="Andalus" panose="02020603050405020304" pitchFamily="18" charset="-78"/>
              <a:cs typeface="Andalus" panose="02020603050405020304" pitchFamily="18" charset="-78"/>
            </a:rPr>
            <a:t>وصف الوظيفة </a:t>
          </a:r>
          <a:endParaRPr lang="ar-EG" sz="1400" kern="1200">
            <a:latin typeface="Andalus" panose="02020603050405020304" pitchFamily="18" charset="-78"/>
            <a:cs typeface="Andalus" panose="02020603050405020304" pitchFamily="18" charset="-78"/>
          </a:endParaRPr>
        </a:p>
      </dsp:txBody>
      <dsp:txXfrm>
        <a:off x="5625233" y="1410334"/>
        <a:ext cx="546261" cy="546261"/>
      </dsp:txXfrm>
    </dsp:sp>
    <dsp:sp modelId="{55AF1B53-DBCE-4C61-B61B-37B585DD46FD}">
      <dsp:nvSpPr>
        <dsp:cNvPr id="0" name=""/>
        <dsp:cNvSpPr/>
      </dsp:nvSpPr>
      <dsp:spPr>
        <a:xfrm rot="5550019">
          <a:off x="5760443" y="2144000"/>
          <a:ext cx="224236"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rot="10800000">
        <a:off x="5795546" y="2162543"/>
        <a:ext cx="156965" cy="156436"/>
      </dsp:txXfrm>
    </dsp:sp>
    <dsp:sp modelId="{60D19726-00DE-44AA-9814-DAA22AB91FD8}">
      <dsp:nvSpPr>
        <dsp:cNvPr id="0" name=""/>
        <dsp:cNvSpPr/>
      </dsp:nvSpPr>
      <dsp:spPr>
        <a:xfrm>
          <a:off x="5459941" y="2491680"/>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EG" sz="1400" kern="1200" dirty="0">
              <a:latin typeface="Andalus" panose="02020603050405020304" pitchFamily="18" charset="-78"/>
              <a:cs typeface="Andalus" panose="02020603050405020304" pitchFamily="18" charset="-78"/>
            </a:rPr>
            <a:t>تصميم الوظيفة</a:t>
          </a:r>
        </a:p>
      </dsp:txBody>
      <dsp:txXfrm>
        <a:off x="5573075" y="2604814"/>
        <a:ext cx="546261" cy="546261"/>
      </dsp:txXfrm>
    </dsp:sp>
    <dsp:sp modelId="{3BF07D94-BA26-4057-AD05-5A681EB1AC3B}">
      <dsp:nvSpPr>
        <dsp:cNvPr id="0" name=""/>
        <dsp:cNvSpPr/>
      </dsp:nvSpPr>
      <dsp:spPr>
        <a:xfrm rot="7493232">
          <a:off x="5447709" y="3194666"/>
          <a:ext cx="173506"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rot="10800000">
        <a:off x="5488621" y="3225463"/>
        <a:ext cx="121454" cy="156436"/>
      </dsp:txXfrm>
    </dsp:sp>
    <dsp:sp modelId="{9B30CA30-16BE-47E1-AB26-07417A7DF345}">
      <dsp:nvSpPr>
        <dsp:cNvPr id="0" name=""/>
        <dsp:cNvSpPr/>
      </dsp:nvSpPr>
      <dsp:spPr>
        <a:xfrm>
          <a:off x="4830838" y="3393907"/>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SA" sz="1400" kern="1200">
              <a:latin typeface="Andalus" panose="02020603050405020304" pitchFamily="18" charset="-78"/>
              <a:cs typeface="Andalus" panose="02020603050405020304" pitchFamily="18" charset="-78"/>
            </a:rPr>
            <a:t>تقسيم الوظيفة </a:t>
          </a:r>
          <a:endParaRPr lang="en-US" sz="1400" kern="1200">
            <a:latin typeface="Andalus" panose="02020603050405020304" pitchFamily="18" charset="-78"/>
            <a:cs typeface="Andalus" panose="02020603050405020304" pitchFamily="18" charset="-78"/>
          </a:endParaRPr>
        </a:p>
      </dsp:txBody>
      <dsp:txXfrm>
        <a:off x="4943972" y="3507041"/>
        <a:ext cx="546261" cy="546261"/>
      </dsp:txXfrm>
    </dsp:sp>
    <dsp:sp modelId="{CE315B1E-796F-4285-84FA-9978854B4151}">
      <dsp:nvSpPr>
        <dsp:cNvPr id="0" name=""/>
        <dsp:cNvSpPr/>
      </dsp:nvSpPr>
      <dsp:spPr>
        <a:xfrm rot="9720000">
          <a:off x="4569042" y="3827096"/>
          <a:ext cx="204845"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rot="10800000">
        <a:off x="4628991" y="3869747"/>
        <a:ext cx="143392" cy="156436"/>
      </dsp:txXfrm>
    </dsp:sp>
    <dsp:sp modelId="{77239CAD-3394-4193-8B5A-6B19D07B0871}">
      <dsp:nvSpPr>
        <dsp:cNvPr id="0" name=""/>
        <dsp:cNvSpPr/>
      </dsp:nvSpPr>
      <dsp:spPr>
        <a:xfrm>
          <a:off x="3728535" y="3752067"/>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EG" sz="1400" kern="1200" dirty="0">
              <a:latin typeface="Andalus" panose="02020603050405020304" pitchFamily="18" charset="-78"/>
              <a:cs typeface="Andalus" panose="02020603050405020304" pitchFamily="18" charset="-78"/>
            </a:rPr>
            <a:t>التدريب الوظيفى</a:t>
          </a:r>
        </a:p>
      </dsp:txBody>
      <dsp:txXfrm>
        <a:off x="3841669" y="3865201"/>
        <a:ext cx="546261" cy="546261"/>
      </dsp:txXfrm>
    </dsp:sp>
    <dsp:sp modelId="{C2AE3A4D-1BFD-4032-8DB6-980CF8F51DD3}">
      <dsp:nvSpPr>
        <dsp:cNvPr id="0" name=""/>
        <dsp:cNvSpPr/>
      </dsp:nvSpPr>
      <dsp:spPr>
        <a:xfrm rot="11880000">
          <a:off x="3466739" y="3830679"/>
          <a:ext cx="204845"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rot="10800000">
        <a:off x="3526688" y="3892320"/>
        <a:ext cx="143392" cy="156436"/>
      </dsp:txXfrm>
    </dsp:sp>
    <dsp:sp modelId="{2400EBC8-95D7-4D31-88C0-5259C903C36A}">
      <dsp:nvSpPr>
        <dsp:cNvPr id="0" name=""/>
        <dsp:cNvSpPr/>
      </dsp:nvSpPr>
      <dsp:spPr>
        <a:xfrm>
          <a:off x="2626231" y="3393907"/>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EG" sz="1400" kern="1200" dirty="0">
              <a:latin typeface="Andalus" panose="02020603050405020304" pitchFamily="18" charset="-78"/>
              <a:cs typeface="Andalus" panose="02020603050405020304" pitchFamily="18" charset="-78"/>
            </a:rPr>
            <a:t>خطط الإحلال الوظيفى</a:t>
          </a:r>
        </a:p>
      </dsp:txBody>
      <dsp:txXfrm>
        <a:off x="2739365" y="3507041"/>
        <a:ext cx="546261" cy="546261"/>
      </dsp:txXfrm>
    </dsp:sp>
    <dsp:sp modelId="{5B54A576-89C1-44D6-AC1B-B541D8851528}">
      <dsp:nvSpPr>
        <dsp:cNvPr id="0" name=""/>
        <dsp:cNvSpPr/>
      </dsp:nvSpPr>
      <dsp:spPr>
        <a:xfrm rot="14040000">
          <a:off x="2572850" y="3185660"/>
          <a:ext cx="204845"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rot="10800000">
        <a:off x="2621637" y="3262664"/>
        <a:ext cx="143392" cy="156436"/>
      </dsp:txXfrm>
    </dsp:sp>
    <dsp:sp modelId="{AF50B4D5-AE54-4970-92CF-330AA5D608D0}">
      <dsp:nvSpPr>
        <dsp:cNvPr id="0" name=""/>
        <dsp:cNvSpPr/>
      </dsp:nvSpPr>
      <dsp:spPr>
        <a:xfrm>
          <a:off x="1944970" y="2456231"/>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EG" sz="1400" kern="1200" dirty="0">
              <a:latin typeface="Andalus" panose="02020603050405020304" pitchFamily="18" charset="-78"/>
              <a:cs typeface="Andalus" panose="02020603050405020304" pitchFamily="18" charset="-78"/>
            </a:rPr>
            <a:t>الأمان الوظيفى</a:t>
          </a:r>
        </a:p>
      </dsp:txBody>
      <dsp:txXfrm>
        <a:off x="2058104" y="2569365"/>
        <a:ext cx="546261" cy="546261"/>
      </dsp:txXfrm>
    </dsp:sp>
    <dsp:sp modelId="{93D9E025-643D-420C-853F-53D308C85ED8}">
      <dsp:nvSpPr>
        <dsp:cNvPr id="0" name=""/>
        <dsp:cNvSpPr/>
      </dsp:nvSpPr>
      <dsp:spPr>
        <a:xfrm rot="16200000">
          <a:off x="2228812" y="2138414"/>
          <a:ext cx="204845"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a:off x="2259539" y="2221287"/>
        <a:ext cx="143392" cy="156436"/>
      </dsp:txXfrm>
    </dsp:sp>
    <dsp:sp modelId="{2BEBAC35-7B7A-4E9F-BDC1-01AABC7A90EA}">
      <dsp:nvSpPr>
        <dsp:cNvPr id="0" name=""/>
        <dsp:cNvSpPr/>
      </dsp:nvSpPr>
      <dsp:spPr>
        <a:xfrm>
          <a:off x="1944970" y="1297200"/>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EG" sz="1400" kern="1200" dirty="0">
              <a:latin typeface="Andalus" panose="02020603050405020304" pitchFamily="18" charset="-78"/>
              <a:cs typeface="Andalus" panose="02020603050405020304" pitchFamily="18" charset="-78"/>
            </a:rPr>
            <a:t>الكفاءة</a:t>
          </a:r>
        </a:p>
      </dsp:txBody>
      <dsp:txXfrm>
        <a:off x="2058104" y="1410334"/>
        <a:ext cx="546261" cy="546261"/>
      </dsp:txXfrm>
    </dsp:sp>
    <dsp:sp modelId="{194F4D3E-1B7A-4C78-896C-A51C38FD6713}">
      <dsp:nvSpPr>
        <dsp:cNvPr id="0" name=""/>
        <dsp:cNvSpPr/>
      </dsp:nvSpPr>
      <dsp:spPr>
        <a:xfrm rot="18360000">
          <a:off x="2566035" y="1088953"/>
          <a:ext cx="204845"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a:off x="2578701" y="1165957"/>
        <a:ext cx="143392" cy="156436"/>
      </dsp:txXfrm>
    </dsp:sp>
    <dsp:sp modelId="{74ED122A-80E9-4A4B-A874-7B2FDCEF54D7}">
      <dsp:nvSpPr>
        <dsp:cNvPr id="0" name=""/>
        <dsp:cNvSpPr/>
      </dsp:nvSpPr>
      <dsp:spPr>
        <a:xfrm>
          <a:off x="2626231" y="359525"/>
          <a:ext cx="772529" cy="772529"/>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rtl="1">
            <a:lnSpc>
              <a:spcPct val="90000"/>
            </a:lnSpc>
            <a:spcBef>
              <a:spcPct val="0"/>
            </a:spcBef>
            <a:spcAft>
              <a:spcPct val="35000"/>
            </a:spcAft>
            <a:buNone/>
          </a:pPr>
          <a:r>
            <a:rPr lang="ar-EG" sz="1400" kern="1200" dirty="0">
              <a:latin typeface="Andalus" panose="02020603050405020304" pitchFamily="18" charset="-78"/>
              <a:cs typeface="Andalus" panose="02020603050405020304" pitchFamily="18" charset="-78"/>
            </a:rPr>
            <a:t>تخطيط الموارد البشرية</a:t>
          </a:r>
          <a:endParaRPr lang="en-US" sz="1400" kern="1200" dirty="0">
            <a:latin typeface="Andalus" panose="02020603050405020304" pitchFamily="18" charset="-78"/>
            <a:cs typeface="Andalus" panose="02020603050405020304" pitchFamily="18" charset="-78"/>
          </a:endParaRPr>
        </a:p>
      </dsp:txBody>
      <dsp:txXfrm>
        <a:off x="2739365" y="472659"/>
        <a:ext cx="546261" cy="546261"/>
      </dsp:txXfrm>
    </dsp:sp>
    <dsp:sp modelId="{9305D20B-0706-4DF0-933C-8CD0B61BFE70}">
      <dsp:nvSpPr>
        <dsp:cNvPr id="0" name=""/>
        <dsp:cNvSpPr/>
      </dsp:nvSpPr>
      <dsp:spPr>
        <a:xfrm rot="20520000">
          <a:off x="3455711" y="438137"/>
          <a:ext cx="204845" cy="26072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rtl="1">
            <a:lnSpc>
              <a:spcPct val="90000"/>
            </a:lnSpc>
            <a:spcBef>
              <a:spcPct val="0"/>
            </a:spcBef>
            <a:spcAft>
              <a:spcPct val="35000"/>
            </a:spcAft>
            <a:buNone/>
          </a:pPr>
          <a:endParaRPr lang="ar-EG" sz="1400" kern="1200">
            <a:latin typeface="Andalus" panose="02020603050405020304" pitchFamily="18" charset="-78"/>
            <a:cs typeface="Andalus" panose="02020603050405020304" pitchFamily="18" charset="-78"/>
          </a:endParaRPr>
        </a:p>
      </dsp:txBody>
      <dsp:txXfrm>
        <a:off x="3457215" y="499778"/>
        <a:ext cx="143392" cy="156436"/>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4525963"/>
          </a:xfrm>
        </p:spPr>
        <p:txBody>
          <a:bodyPr>
            <a:normAutofit/>
          </a:bodyPr>
          <a:lstStyle/>
          <a:p>
            <a:pPr marL="109728" indent="0" algn="ctr" fontAlgn="base">
              <a:spcBef>
                <a:spcPct val="0"/>
              </a:spcBef>
              <a:spcAft>
                <a:spcPct val="0"/>
              </a:spcAft>
              <a:buNone/>
            </a:pP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تحليل وتوصيف الوظائف</a:t>
            </a:r>
          </a:p>
          <a:p>
            <a:pPr marL="109728" indent="0" algn="ctr" fontAlgn="base">
              <a:spcBef>
                <a:spcPct val="0"/>
              </a:spcBef>
              <a:spcAft>
                <a:spcPct val="0"/>
              </a:spcAft>
              <a:buNone/>
            </a:pPr>
            <a:r>
              <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دبلوم مهنى شعبة ضمان الجودة الاعتماد مقرر تحليل المهام  </a:t>
            </a:r>
            <a:r>
              <a:rPr lang="ar-EG" sz="6000" kern="1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rPr>
              <a:t>وتصميم المخرجات</a:t>
            </a:r>
            <a:endParaRPr lang="ar-EG" sz="6000" kern="10" dirty="0">
              <a:ln w="25400">
                <a:solidFill>
                  <a:schemeClr val="tx1"/>
                </a:solidFill>
                <a:round/>
                <a:headEnd/>
                <a:tailEnd/>
              </a:ln>
              <a:solidFill>
                <a:srgbClr val="FF0000"/>
              </a:solidFill>
              <a:effectLst>
                <a:outerShdw dist="35921" dir="2700000" algn="ctr" rotWithShape="0">
                  <a:srgbClr val="C0C0C0">
                    <a:alpha val="80000"/>
                  </a:srgbClr>
                </a:outerShdw>
              </a:effectLst>
              <a:latin typeface="PT Bold Heading"/>
              <a:cs typeface="Arial" pitchFamily="34" charset="0"/>
            </a:endParaRPr>
          </a:p>
          <a:p>
            <a:endParaRPr lang="ar-EG" dirty="0"/>
          </a:p>
        </p:txBody>
      </p:sp>
    </p:spTree>
    <p:extLst>
      <p:ext uri="{BB962C8B-B14F-4D97-AF65-F5344CB8AC3E}">
        <p14:creationId xmlns:p14="http://schemas.microsoft.com/office/powerpoint/2010/main" val="380170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C302957-CDC0-430B-8600-E11705555B50}"/>
              </a:ext>
            </a:extLst>
          </p:cNvPr>
          <p:cNvGraphicFramePr>
            <a:graphicFrameLocks noGrp="1"/>
          </p:cNvGraphicFramePr>
          <p:nvPr>
            <p:ph idx="1"/>
            <p:extLst>
              <p:ext uri="{D42A27DB-BD31-4B8C-83A1-F6EECF244321}">
                <p14:modId xmlns:p14="http://schemas.microsoft.com/office/powerpoint/2010/main" val="1156764586"/>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7080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4">
                                            <p:graphicEl>
                                              <a:dgm id="{D61FD44C-E026-4466-866C-39B4CB806B38}"/>
                                            </p:graphicEl>
                                          </p:spTgt>
                                        </p:tgtEl>
                                        <p:attrNameLst>
                                          <p:attrName>fillcolor</p:attrName>
                                        </p:attrNameLst>
                                      </p:cBhvr>
                                      <p:to>
                                        <a:schemeClr val="accent2"/>
                                      </p:to>
                                    </p:animClr>
                                    <p:set>
                                      <p:cBhvr>
                                        <p:cTn id="7" dur="2000" fill="hold"/>
                                        <p:tgtEl>
                                          <p:spTgt spid="4">
                                            <p:graphicEl>
                                              <a:dgm id="{D61FD44C-E026-4466-866C-39B4CB806B38}"/>
                                            </p:graphicEl>
                                          </p:spTgt>
                                        </p:tgtEl>
                                        <p:attrNameLst>
                                          <p:attrName>fill.type</p:attrName>
                                        </p:attrNameLst>
                                      </p:cBhvr>
                                      <p:to>
                                        <p:strVal val="solid"/>
                                      </p:to>
                                    </p:set>
                                    <p:set>
                                      <p:cBhvr>
                                        <p:cTn id="8" dur="2000" fill="hold"/>
                                        <p:tgtEl>
                                          <p:spTgt spid="4">
                                            <p:graphicEl>
                                              <a:dgm id="{D61FD44C-E026-4466-866C-39B4CB806B38}"/>
                                            </p:graphicEl>
                                          </p:spTgt>
                                        </p:tgtEl>
                                        <p:attrNameLst>
                                          <p:attrName>fill.on</p:attrName>
                                        </p:attrNameLst>
                                      </p:cBhvr>
                                      <p:to>
                                        <p:strVal val="true"/>
                                      </p:to>
                                    </p:set>
                                  </p:childTnLst>
                                </p:cTn>
                              </p:par>
                              <p:par>
                                <p:cTn id="9" presetID="1" presetClass="emph" presetSubtype="2" fill="hold" grpId="0" nodeType="withEffect">
                                  <p:stCondLst>
                                    <p:cond delay="0"/>
                                  </p:stCondLst>
                                  <p:childTnLst>
                                    <p:animClr clrSpc="rgb" dir="cw">
                                      <p:cBhvr>
                                        <p:cTn id="10" dur="2000" fill="hold"/>
                                        <p:tgtEl>
                                          <p:spTgt spid="4">
                                            <p:graphicEl>
                                              <a:dgm id="{3DC03EF6-8259-4F7F-A92E-64EF5C8D1485}"/>
                                            </p:graphicEl>
                                          </p:spTgt>
                                        </p:tgtEl>
                                        <p:attrNameLst>
                                          <p:attrName>fillcolor</p:attrName>
                                        </p:attrNameLst>
                                      </p:cBhvr>
                                      <p:to>
                                        <a:schemeClr val="accent2"/>
                                      </p:to>
                                    </p:animClr>
                                    <p:set>
                                      <p:cBhvr>
                                        <p:cTn id="11" dur="2000" fill="hold"/>
                                        <p:tgtEl>
                                          <p:spTgt spid="4">
                                            <p:graphicEl>
                                              <a:dgm id="{3DC03EF6-8259-4F7F-A92E-64EF5C8D1485}"/>
                                            </p:graphicEl>
                                          </p:spTgt>
                                        </p:tgtEl>
                                        <p:attrNameLst>
                                          <p:attrName>fill.type</p:attrName>
                                        </p:attrNameLst>
                                      </p:cBhvr>
                                      <p:to>
                                        <p:strVal val="solid"/>
                                      </p:to>
                                    </p:set>
                                    <p:set>
                                      <p:cBhvr>
                                        <p:cTn id="12" dur="2000" fill="hold"/>
                                        <p:tgtEl>
                                          <p:spTgt spid="4">
                                            <p:graphicEl>
                                              <a:dgm id="{3DC03EF6-8259-4F7F-A92E-64EF5C8D1485}"/>
                                            </p:graphicEl>
                                          </p:spTgt>
                                        </p:tgtEl>
                                        <p:attrNameLst>
                                          <p:attrName>fill.on</p:attrName>
                                        </p:attrNameLst>
                                      </p:cBhvr>
                                      <p:to>
                                        <p:strVal val="true"/>
                                      </p:to>
                                    </p:set>
                                  </p:childTnLst>
                                </p:cTn>
                              </p:par>
                              <p:par>
                                <p:cTn id="13" presetID="1" presetClass="emph" presetSubtype="2" fill="hold" grpId="0" nodeType="withEffect">
                                  <p:stCondLst>
                                    <p:cond delay="0"/>
                                  </p:stCondLst>
                                  <p:childTnLst>
                                    <p:animClr clrSpc="rgb" dir="cw">
                                      <p:cBhvr>
                                        <p:cTn id="14" dur="2000" fill="hold"/>
                                        <p:tgtEl>
                                          <p:spTgt spid="4">
                                            <p:graphicEl>
                                              <a:dgm id="{828384F8-9902-40A1-9339-2486CDE5C783}"/>
                                            </p:graphicEl>
                                          </p:spTgt>
                                        </p:tgtEl>
                                        <p:attrNameLst>
                                          <p:attrName>fillcolor</p:attrName>
                                        </p:attrNameLst>
                                      </p:cBhvr>
                                      <p:to>
                                        <a:schemeClr val="accent2"/>
                                      </p:to>
                                    </p:animClr>
                                    <p:set>
                                      <p:cBhvr>
                                        <p:cTn id="15" dur="2000" fill="hold"/>
                                        <p:tgtEl>
                                          <p:spTgt spid="4">
                                            <p:graphicEl>
                                              <a:dgm id="{828384F8-9902-40A1-9339-2486CDE5C783}"/>
                                            </p:graphicEl>
                                          </p:spTgt>
                                        </p:tgtEl>
                                        <p:attrNameLst>
                                          <p:attrName>fill.type</p:attrName>
                                        </p:attrNameLst>
                                      </p:cBhvr>
                                      <p:to>
                                        <p:strVal val="solid"/>
                                      </p:to>
                                    </p:set>
                                    <p:set>
                                      <p:cBhvr>
                                        <p:cTn id="16" dur="2000" fill="hold"/>
                                        <p:tgtEl>
                                          <p:spTgt spid="4">
                                            <p:graphicEl>
                                              <a:dgm id="{828384F8-9902-40A1-9339-2486CDE5C783}"/>
                                            </p:graphicEl>
                                          </p:spTgt>
                                        </p:tgtEl>
                                        <p:attrNameLst>
                                          <p:attrName>fill.on</p:attrName>
                                        </p:attrNameLst>
                                      </p:cBhvr>
                                      <p:to>
                                        <p:strVal val="true"/>
                                      </p:to>
                                    </p:set>
                                  </p:childTnLst>
                                </p:cTn>
                              </p:par>
                              <p:par>
                                <p:cTn id="17" presetID="1" presetClass="emph" presetSubtype="2" fill="hold" grpId="0" nodeType="withEffect">
                                  <p:stCondLst>
                                    <p:cond delay="0"/>
                                  </p:stCondLst>
                                  <p:childTnLst>
                                    <p:animClr clrSpc="rgb" dir="cw">
                                      <p:cBhvr>
                                        <p:cTn id="18" dur="2000" fill="hold"/>
                                        <p:tgtEl>
                                          <p:spTgt spid="4">
                                            <p:graphicEl>
                                              <a:dgm id="{C2C153A8-9B5D-43FD-BB80-61717DDBAA63}"/>
                                            </p:graphicEl>
                                          </p:spTgt>
                                        </p:tgtEl>
                                        <p:attrNameLst>
                                          <p:attrName>fillcolor</p:attrName>
                                        </p:attrNameLst>
                                      </p:cBhvr>
                                      <p:to>
                                        <a:schemeClr val="accent2"/>
                                      </p:to>
                                    </p:animClr>
                                    <p:set>
                                      <p:cBhvr>
                                        <p:cTn id="19" dur="2000" fill="hold"/>
                                        <p:tgtEl>
                                          <p:spTgt spid="4">
                                            <p:graphicEl>
                                              <a:dgm id="{C2C153A8-9B5D-43FD-BB80-61717DDBAA63}"/>
                                            </p:graphicEl>
                                          </p:spTgt>
                                        </p:tgtEl>
                                        <p:attrNameLst>
                                          <p:attrName>fill.type</p:attrName>
                                        </p:attrNameLst>
                                      </p:cBhvr>
                                      <p:to>
                                        <p:strVal val="solid"/>
                                      </p:to>
                                    </p:set>
                                    <p:set>
                                      <p:cBhvr>
                                        <p:cTn id="20" dur="2000" fill="hold"/>
                                        <p:tgtEl>
                                          <p:spTgt spid="4">
                                            <p:graphicEl>
                                              <a:dgm id="{C2C153A8-9B5D-43FD-BB80-61717DDBAA63}"/>
                                            </p:graphicEl>
                                          </p:spTgt>
                                        </p:tgtEl>
                                        <p:attrNameLst>
                                          <p:attrName>fill.on</p:attrName>
                                        </p:attrNameLst>
                                      </p:cBhvr>
                                      <p:to>
                                        <p:strVal val="true"/>
                                      </p:to>
                                    </p:set>
                                  </p:childTnLst>
                                </p:cTn>
                              </p:par>
                              <p:par>
                                <p:cTn id="21" presetID="1" presetClass="emph" presetSubtype="2" fill="hold" grpId="0" nodeType="withEffect">
                                  <p:stCondLst>
                                    <p:cond delay="0"/>
                                  </p:stCondLst>
                                  <p:childTnLst>
                                    <p:animClr clrSpc="rgb" dir="cw">
                                      <p:cBhvr>
                                        <p:cTn id="22" dur="2000" fill="hold"/>
                                        <p:tgtEl>
                                          <p:spTgt spid="4">
                                            <p:graphicEl>
                                              <a:dgm id="{71611976-7071-4B36-8CBB-3B03D7E6EC37}"/>
                                            </p:graphicEl>
                                          </p:spTgt>
                                        </p:tgtEl>
                                        <p:attrNameLst>
                                          <p:attrName>fillcolor</p:attrName>
                                        </p:attrNameLst>
                                      </p:cBhvr>
                                      <p:to>
                                        <a:schemeClr val="accent2"/>
                                      </p:to>
                                    </p:animClr>
                                    <p:set>
                                      <p:cBhvr>
                                        <p:cTn id="23" dur="2000" fill="hold"/>
                                        <p:tgtEl>
                                          <p:spTgt spid="4">
                                            <p:graphicEl>
                                              <a:dgm id="{71611976-7071-4B36-8CBB-3B03D7E6EC37}"/>
                                            </p:graphicEl>
                                          </p:spTgt>
                                        </p:tgtEl>
                                        <p:attrNameLst>
                                          <p:attrName>fill.type</p:attrName>
                                        </p:attrNameLst>
                                      </p:cBhvr>
                                      <p:to>
                                        <p:strVal val="solid"/>
                                      </p:to>
                                    </p:set>
                                    <p:set>
                                      <p:cBhvr>
                                        <p:cTn id="24" dur="2000" fill="hold"/>
                                        <p:tgtEl>
                                          <p:spTgt spid="4">
                                            <p:graphicEl>
                                              <a:dgm id="{71611976-7071-4B36-8CBB-3B03D7E6EC37}"/>
                                            </p:graphicEl>
                                          </p:spTgt>
                                        </p:tgtEl>
                                        <p:attrNameLst>
                                          <p:attrName>fill.on</p:attrName>
                                        </p:attrNameLst>
                                      </p:cBhvr>
                                      <p:to>
                                        <p:strVal val="true"/>
                                      </p:to>
                                    </p:set>
                                  </p:childTnLst>
                                </p:cTn>
                              </p:par>
                              <p:par>
                                <p:cTn id="25" presetID="1" presetClass="emph" presetSubtype="2" fill="hold" grpId="0" nodeType="withEffect">
                                  <p:stCondLst>
                                    <p:cond delay="0"/>
                                  </p:stCondLst>
                                  <p:childTnLst>
                                    <p:animClr clrSpc="rgb" dir="cw">
                                      <p:cBhvr>
                                        <p:cTn id="26" dur="2000" fill="hold"/>
                                        <p:tgtEl>
                                          <p:spTgt spid="4">
                                            <p:graphicEl>
                                              <a:dgm id="{55AF1B53-DBCE-4C61-B61B-37B585DD46FD}"/>
                                            </p:graphicEl>
                                          </p:spTgt>
                                        </p:tgtEl>
                                        <p:attrNameLst>
                                          <p:attrName>fillcolor</p:attrName>
                                        </p:attrNameLst>
                                      </p:cBhvr>
                                      <p:to>
                                        <a:schemeClr val="accent2"/>
                                      </p:to>
                                    </p:animClr>
                                    <p:set>
                                      <p:cBhvr>
                                        <p:cTn id="27" dur="2000" fill="hold"/>
                                        <p:tgtEl>
                                          <p:spTgt spid="4">
                                            <p:graphicEl>
                                              <a:dgm id="{55AF1B53-DBCE-4C61-B61B-37B585DD46FD}"/>
                                            </p:graphicEl>
                                          </p:spTgt>
                                        </p:tgtEl>
                                        <p:attrNameLst>
                                          <p:attrName>fill.type</p:attrName>
                                        </p:attrNameLst>
                                      </p:cBhvr>
                                      <p:to>
                                        <p:strVal val="solid"/>
                                      </p:to>
                                    </p:set>
                                    <p:set>
                                      <p:cBhvr>
                                        <p:cTn id="28" dur="2000" fill="hold"/>
                                        <p:tgtEl>
                                          <p:spTgt spid="4">
                                            <p:graphicEl>
                                              <a:dgm id="{55AF1B53-DBCE-4C61-B61B-37B585DD46FD}"/>
                                            </p:graphicEl>
                                          </p:spTgt>
                                        </p:tgtEl>
                                        <p:attrNameLst>
                                          <p:attrName>fill.on</p:attrName>
                                        </p:attrNameLst>
                                      </p:cBhvr>
                                      <p:to>
                                        <p:strVal val="true"/>
                                      </p:to>
                                    </p:set>
                                  </p:childTnLst>
                                </p:cTn>
                              </p:par>
                              <p:par>
                                <p:cTn id="29" presetID="1" presetClass="emph" presetSubtype="2" fill="hold" grpId="0" nodeType="withEffect">
                                  <p:stCondLst>
                                    <p:cond delay="0"/>
                                  </p:stCondLst>
                                  <p:childTnLst>
                                    <p:animClr clrSpc="rgb" dir="cw">
                                      <p:cBhvr>
                                        <p:cTn id="30" dur="2000" fill="hold"/>
                                        <p:tgtEl>
                                          <p:spTgt spid="4">
                                            <p:graphicEl>
                                              <a:dgm id="{60D19726-00DE-44AA-9814-DAA22AB91FD8}"/>
                                            </p:graphicEl>
                                          </p:spTgt>
                                        </p:tgtEl>
                                        <p:attrNameLst>
                                          <p:attrName>fillcolor</p:attrName>
                                        </p:attrNameLst>
                                      </p:cBhvr>
                                      <p:to>
                                        <a:schemeClr val="accent2"/>
                                      </p:to>
                                    </p:animClr>
                                    <p:set>
                                      <p:cBhvr>
                                        <p:cTn id="31" dur="2000" fill="hold"/>
                                        <p:tgtEl>
                                          <p:spTgt spid="4">
                                            <p:graphicEl>
                                              <a:dgm id="{60D19726-00DE-44AA-9814-DAA22AB91FD8}"/>
                                            </p:graphicEl>
                                          </p:spTgt>
                                        </p:tgtEl>
                                        <p:attrNameLst>
                                          <p:attrName>fill.type</p:attrName>
                                        </p:attrNameLst>
                                      </p:cBhvr>
                                      <p:to>
                                        <p:strVal val="solid"/>
                                      </p:to>
                                    </p:set>
                                    <p:set>
                                      <p:cBhvr>
                                        <p:cTn id="32" dur="2000" fill="hold"/>
                                        <p:tgtEl>
                                          <p:spTgt spid="4">
                                            <p:graphicEl>
                                              <a:dgm id="{60D19726-00DE-44AA-9814-DAA22AB91FD8}"/>
                                            </p:graphicEl>
                                          </p:spTgt>
                                        </p:tgtEl>
                                        <p:attrNameLst>
                                          <p:attrName>fill.on</p:attrName>
                                        </p:attrNameLst>
                                      </p:cBhvr>
                                      <p:to>
                                        <p:strVal val="true"/>
                                      </p:to>
                                    </p:set>
                                  </p:childTnLst>
                                </p:cTn>
                              </p:par>
                              <p:par>
                                <p:cTn id="33" presetID="1" presetClass="emph" presetSubtype="2" fill="hold" grpId="0" nodeType="withEffect">
                                  <p:stCondLst>
                                    <p:cond delay="0"/>
                                  </p:stCondLst>
                                  <p:childTnLst>
                                    <p:animClr clrSpc="rgb" dir="cw">
                                      <p:cBhvr>
                                        <p:cTn id="34" dur="2000" fill="hold"/>
                                        <p:tgtEl>
                                          <p:spTgt spid="4">
                                            <p:graphicEl>
                                              <a:dgm id="{3BF07D94-BA26-4057-AD05-5A681EB1AC3B}"/>
                                            </p:graphicEl>
                                          </p:spTgt>
                                        </p:tgtEl>
                                        <p:attrNameLst>
                                          <p:attrName>fillcolor</p:attrName>
                                        </p:attrNameLst>
                                      </p:cBhvr>
                                      <p:to>
                                        <a:schemeClr val="accent2"/>
                                      </p:to>
                                    </p:animClr>
                                    <p:set>
                                      <p:cBhvr>
                                        <p:cTn id="35" dur="2000" fill="hold"/>
                                        <p:tgtEl>
                                          <p:spTgt spid="4">
                                            <p:graphicEl>
                                              <a:dgm id="{3BF07D94-BA26-4057-AD05-5A681EB1AC3B}"/>
                                            </p:graphicEl>
                                          </p:spTgt>
                                        </p:tgtEl>
                                        <p:attrNameLst>
                                          <p:attrName>fill.type</p:attrName>
                                        </p:attrNameLst>
                                      </p:cBhvr>
                                      <p:to>
                                        <p:strVal val="solid"/>
                                      </p:to>
                                    </p:set>
                                    <p:set>
                                      <p:cBhvr>
                                        <p:cTn id="36" dur="2000" fill="hold"/>
                                        <p:tgtEl>
                                          <p:spTgt spid="4">
                                            <p:graphicEl>
                                              <a:dgm id="{3BF07D94-BA26-4057-AD05-5A681EB1AC3B}"/>
                                            </p:graphicEl>
                                          </p:spTgt>
                                        </p:tgtEl>
                                        <p:attrNameLst>
                                          <p:attrName>fill.on</p:attrName>
                                        </p:attrNameLst>
                                      </p:cBhvr>
                                      <p:to>
                                        <p:strVal val="true"/>
                                      </p:to>
                                    </p:set>
                                  </p:childTnLst>
                                </p:cTn>
                              </p:par>
                              <p:par>
                                <p:cTn id="37" presetID="1" presetClass="emph" presetSubtype="2" fill="hold" grpId="0" nodeType="withEffect">
                                  <p:stCondLst>
                                    <p:cond delay="0"/>
                                  </p:stCondLst>
                                  <p:childTnLst>
                                    <p:animClr clrSpc="rgb" dir="cw">
                                      <p:cBhvr>
                                        <p:cTn id="38" dur="2000" fill="hold"/>
                                        <p:tgtEl>
                                          <p:spTgt spid="4">
                                            <p:graphicEl>
                                              <a:dgm id="{9B30CA30-16BE-47E1-AB26-07417A7DF345}"/>
                                            </p:graphicEl>
                                          </p:spTgt>
                                        </p:tgtEl>
                                        <p:attrNameLst>
                                          <p:attrName>fillcolor</p:attrName>
                                        </p:attrNameLst>
                                      </p:cBhvr>
                                      <p:to>
                                        <a:schemeClr val="accent2"/>
                                      </p:to>
                                    </p:animClr>
                                    <p:set>
                                      <p:cBhvr>
                                        <p:cTn id="39" dur="2000" fill="hold"/>
                                        <p:tgtEl>
                                          <p:spTgt spid="4">
                                            <p:graphicEl>
                                              <a:dgm id="{9B30CA30-16BE-47E1-AB26-07417A7DF345}"/>
                                            </p:graphicEl>
                                          </p:spTgt>
                                        </p:tgtEl>
                                        <p:attrNameLst>
                                          <p:attrName>fill.type</p:attrName>
                                        </p:attrNameLst>
                                      </p:cBhvr>
                                      <p:to>
                                        <p:strVal val="solid"/>
                                      </p:to>
                                    </p:set>
                                    <p:set>
                                      <p:cBhvr>
                                        <p:cTn id="40" dur="2000" fill="hold"/>
                                        <p:tgtEl>
                                          <p:spTgt spid="4">
                                            <p:graphicEl>
                                              <a:dgm id="{9B30CA30-16BE-47E1-AB26-07417A7DF345}"/>
                                            </p:graphicEl>
                                          </p:spTgt>
                                        </p:tgtEl>
                                        <p:attrNameLst>
                                          <p:attrName>fill.on</p:attrName>
                                        </p:attrNameLst>
                                      </p:cBhvr>
                                      <p:to>
                                        <p:strVal val="true"/>
                                      </p:to>
                                    </p:set>
                                  </p:childTnLst>
                                </p:cTn>
                              </p:par>
                              <p:par>
                                <p:cTn id="41" presetID="1" presetClass="emph" presetSubtype="2" fill="hold" grpId="0" nodeType="withEffect">
                                  <p:stCondLst>
                                    <p:cond delay="0"/>
                                  </p:stCondLst>
                                  <p:childTnLst>
                                    <p:animClr clrSpc="rgb" dir="cw">
                                      <p:cBhvr>
                                        <p:cTn id="42" dur="2000" fill="hold"/>
                                        <p:tgtEl>
                                          <p:spTgt spid="4">
                                            <p:graphicEl>
                                              <a:dgm id="{CE315B1E-796F-4285-84FA-9978854B4151}"/>
                                            </p:graphicEl>
                                          </p:spTgt>
                                        </p:tgtEl>
                                        <p:attrNameLst>
                                          <p:attrName>fillcolor</p:attrName>
                                        </p:attrNameLst>
                                      </p:cBhvr>
                                      <p:to>
                                        <a:schemeClr val="accent2"/>
                                      </p:to>
                                    </p:animClr>
                                    <p:set>
                                      <p:cBhvr>
                                        <p:cTn id="43" dur="2000" fill="hold"/>
                                        <p:tgtEl>
                                          <p:spTgt spid="4">
                                            <p:graphicEl>
                                              <a:dgm id="{CE315B1E-796F-4285-84FA-9978854B4151}"/>
                                            </p:graphicEl>
                                          </p:spTgt>
                                        </p:tgtEl>
                                        <p:attrNameLst>
                                          <p:attrName>fill.type</p:attrName>
                                        </p:attrNameLst>
                                      </p:cBhvr>
                                      <p:to>
                                        <p:strVal val="solid"/>
                                      </p:to>
                                    </p:set>
                                    <p:set>
                                      <p:cBhvr>
                                        <p:cTn id="44" dur="2000" fill="hold"/>
                                        <p:tgtEl>
                                          <p:spTgt spid="4">
                                            <p:graphicEl>
                                              <a:dgm id="{CE315B1E-796F-4285-84FA-9978854B4151}"/>
                                            </p:graphicEl>
                                          </p:spTgt>
                                        </p:tgtEl>
                                        <p:attrNameLst>
                                          <p:attrName>fill.on</p:attrName>
                                        </p:attrNameLst>
                                      </p:cBhvr>
                                      <p:to>
                                        <p:strVal val="true"/>
                                      </p:to>
                                    </p:set>
                                  </p:childTnLst>
                                </p:cTn>
                              </p:par>
                              <p:par>
                                <p:cTn id="45" presetID="1" presetClass="emph" presetSubtype="2" fill="hold" grpId="0" nodeType="withEffect">
                                  <p:stCondLst>
                                    <p:cond delay="0"/>
                                  </p:stCondLst>
                                  <p:childTnLst>
                                    <p:animClr clrSpc="rgb" dir="cw">
                                      <p:cBhvr>
                                        <p:cTn id="46" dur="2000" fill="hold"/>
                                        <p:tgtEl>
                                          <p:spTgt spid="4">
                                            <p:graphicEl>
                                              <a:dgm id="{77239CAD-3394-4193-8B5A-6B19D07B0871}"/>
                                            </p:graphicEl>
                                          </p:spTgt>
                                        </p:tgtEl>
                                        <p:attrNameLst>
                                          <p:attrName>fillcolor</p:attrName>
                                        </p:attrNameLst>
                                      </p:cBhvr>
                                      <p:to>
                                        <a:schemeClr val="accent2"/>
                                      </p:to>
                                    </p:animClr>
                                    <p:set>
                                      <p:cBhvr>
                                        <p:cTn id="47" dur="2000" fill="hold"/>
                                        <p:tgtEl>
                                          <p:spTgt spid="4">
                                            <p:graphicEl>
                                              <a:dgm id="{77239CAD-3394-4193-8B5A-6B19D07B0871}"/>
                                            </p:graphicEl>
                                          </p:spTgt>
                                        </p:tgtEl>
                                        <p:attrNameLst>
                                          <p:attrName>fill.type</p:attrName>
                                        </p:attrNameLst>
                                      </p:cBhvr>
                                      <p:to>
                                        <p:strVal val="solid"/>
                                      </p:to>
                                    </p:set>
                                    <p:set>
                                      <p:cBhvr>
                                        <p:cTn id="48" dur="2000" fill="hold"/>
                                        <p:tgtEl>
                                          <p:spTgt spid="4">
                                            <p:graphicEl>
                                              <a:dgm id="{77239CAD-3394-4193-8B5A-6B19D07B0871}"/>
                                            </p:graphicEl>
                                          </p:spTgt>
                                        </p:tgtEl>
                                        <p:attrNameLst>
                                          <p:attrName>fill.on</p:attrName>
                                        </p:attrNameLst>
                                      </p:cBhvr>
                                      <p:to>
                                        <p:strVal val="true"/>
                                      </p:to>
                                    </p:set>
                                  </p:childTnLst>
                                </p:cTn>
                              </p:par>
                              <p:par>
                                <p:cTn id="49" presetID="1" presetClass="emph" presetSubtype="2" fill="hold" grpId="0" nodeType="withEffect">
                                  <p:stCondLst>
                                    <p:cond delay="0"/>
                                  </p:stCondLst>
                                  <p:childTnLst>
                                    <p:animClr clrSpc="rgb" dir="cw">
                                      <p:cBhvr>
                                        <p:cTn id="50" dur="2000" fill="hold"/>
                                        <p:tgtEl>
                                          <p:spTgt spid="4">
                                            <p:graphicEl>
                                              <a:dgm id="{C2AE3A4D-1BFD-4032-8DB6-980CF8F51DD3}"/>
                                            </p:graphicEl>
                                          </p:spTgt>
                                        </p:tgtEl>
                                        <p:attrNameLst>
                                          <p:attrName>fillcolor</p:attrName>
                                        </p:attrNameLst>
                                      </p:cBhvr>
                                      <p:to>
                                        <a:schemeClr val="accent2"/>
                                      </p:to>
                                    </p:animClr>
                                    <p:set>
                                      <p:cBhvr>
                                        <p:cTn id="51" dur="2000" fill="hold"/>
                                        <p:tgtEl>
                                          <p:spTgt spid="4">
                                            <p:graphicEl>
                                              <a:dgm id="{C2AE3A4D-1BFD-4032-8DB6-980CF8F51DD3}"/>
                                            </p:graphicEl>
                                          </p:spTgt>
                                        </p:tgtEl>
                                        <p:attrNameLst>
                                          <p:attrName>fill.type</p:attrName>
                                        </p:attrNameLst>
                                      </p:cBhvr>
                                      <p:to>
                                        <p:strVal val="solid"/>
                                      </p:to>
                                    </p:set>
                                    <p:set>
                                      <p:cBhvr>
                                        <p:cTn id="52" dur="2000" fill="hold"/>
                                        <p:tgtEl>
                                          <p:spTgt spid="4">
                                            <p:graphicEl>
                                              <a:dgm id="{C2AE3A4D-1BFD-4032-8DB6-980CF8F51DD3}"/>
                                            </p:graphicEl>
                                          </p:spTgt>
                                        </p:tgtEl>
                                        <p:attrNameLst>
                                          <p:attrName>fill.on</p:attrName>
                                        </p:attrNameLst>
                                      </p:cBhvr>
                                      <p:to>
                                        <p:strVal val="true"/>
                                      </p:to>
                                    </p:set>
                                  </p:childTnLst>
                                </p:cTn>
                              </p:par>
                              <p:par>
                                <p:cTn id="53" presetID="1" presetClass="emph" presetSubtype="2" fill="hold" grpId="0" nodeType="withEffect">
                                  <p:stCondLst>
                                    <p:cond delay="0"/>
                                  </p:stCondLst>
                                  <p:childTnLst>
                                    <p:animClr clrSpc="rgb" dir="cw">
                                      <p:cBhvr>
                                        <p:cTn id="54" dur="2000" fill="hold"/>
                                        <p:tgtEl>
                                          <p:spTgt spid="4">
                                            <p:graphicEl>
                                              <a:dgm id="{2400EBC8-95D7-4D31-88C0-5259C903C36A}"/>
                                            </p:graphicEl>
                                          </p:spTgt>
                                        </p:tgtEl>
                                        <p:attrNameLst>
                                          <p:attrName>fillcolor</p:attrName>
                                        </p:attrNameLst>
                                      </p:cBhvr>
                                      <p:to>
                                        <a:schemeClr val="accent2"/>
                                      </p:to>
                                    </p:animClr>
                                    <p:set>
                                      <p:cBhvr>
                                        <p:cTn id="55" dur="2000" fill="hold"/>
                                        <p:tgtEl>
                                          <p:spTgt spid="4">
                                            <p:graphicEl>
                                              <a:dgm id="{2400EBC8-95D7-4D31-88C0-5259C903C36A}"/>
                                            </p:graphicEl>
                                          </p:spTgt>
                                        </p:tgtEl>
                                        <p:attrNameLst>
                                          <p:attrName>fill.type</p:attrName>
                                        </p:attrNameLst>
                                      </p:cBhvr>
                                      <p:to>
                                        <p:strVal val="solid"/>
                                      </p:to>
                                    </p:set>
                                    <p:set>
                                      <p:cBhvr>
                                        <p:cTn id="56" dur="2000" fill="hold"/>
                                        <p:tgtEl>
                                          <p:spTgt spid="4">
                                            <p:graphicEl>
                                              <a:dgm id="{2400EBC8-95D7-4D31-88C0-5259C903C36A}"/>
                                            </p:graphicEl>
                                          </p:spTgt>
                                        </p:tgtEl>
                                        <p:attrNameLst>
                                          <p:attrName>fill.on</p:attrName>
                                        </p:attrNameLst>
                                      </p:cBhvr>
                                      <p:to>
                                        <p:strVal val="true"/>
                                      </p:to>
                                    </p:set>
                                  </p:childTnLst>
                                </p:cTn>
                              </p:par>
                              <p:par>
                                <p:cTn id="57" presetID="1" presetClass="emph" presetSubtype="2" fill="hold" grpId="0" nodeType="withEffect">
                                  <p:stCondLst>
                                    <p:cond delay="0"/>
                                  </p:stCondLst>
                                  <p:childTnLst>
                                    <p:animClr clrSpc="rgb" dir="cw">
                                      <p:cBhvr>
                                        <p:cTn id="58" dur="2000" fill="hold"/>
                                        <p:tgtEl>
                                          <p:spTgt spid="4">
                                            <p:graphicEl>
                                              <a:dgm id="{5B54A576-89C1-44D6-AC1B-B541D8851528}"/>
                                            </p:graphicEl>
                                          </p:spTgt>
                                        </p:tgtEl>
                                        <p:attrNameLst>
                                          <p:attrName>fillcolor</p:attrName>
                                        </p:attrNameLst>
                                      </p:cBhvr>
                                      <p:to>
                                        <a:schemeClr val="accent2"/>
                                      </p:to>
                                    </p:animClr>
                                    <p:set>
                                      <p:cBhvr>
                                        <p:cTn id="59" dur="2000" fill="hold"/>
                                        <p:tgtEl>
                                          <p:spTgt spid="4">
                                            <p:graphicEl>
                                              <a:dgm id="{5B54A576-89C1-44D6-AC1B-B541D8851528}"/>
                                            </p:graphicEl>
                                          </p:spTgt>
                                        </p:tgtEl>
                                        <p:attrNameLst>
                                          <p:attrName>fill.type</p:attrName>
                                        </p:attrNameLst>
                                      </p:cBhvr>
                                      <p:to>
                                        <p:strVal val="solid"/>
                                      </p:to>
                                    </p:set>
                                    <p:set>
                                      <p:cBhvr>
                                        <p:cTn id="60" dur="2000" fill="hold"/>
                                        <p:tgtEl>
                                          <p:spTgt spid="4">
                                            <p:graphicEl>
                                              <a:dgm id="{5B54A576-89C1-44D6-AC1B-B541D8851528}"/>
                                            </p:graphicEl>
                                          </p:spTgt>
                                        </p:tgtEl>
                                        <p:attrNameLst>
                                          <p:attrName>fill.on</p:attrName>
                                        </p:attrNameLst>
                                      </p:cBhvr>
                                      <p:to>
                                        <p:strVal val="true"/>
                                      </p:to>
                                    </p:set>
                                  </p:childTnLst>
                                </p:cTn>
                              </p:par>
                              <p:par>
                                <p:cTn id="61" presetID="1" presetClass="emph" presetSubtype="2" fill="hold" grpId="0" nodeType="withEffect">
                                  <p:stCondLst>
                                    <p:cond delay="0"/>
                                  </p:stCondLst>
                                  <p:childTnLst>
                                    <p:animClr clrSpc="rgb" dir="cw">
                                      <p:cBhvr>
                                        <p:cTn id="62" dur="2000" fill="hold"/>
                                        <p:tgtEl>
                                          <p:spTgt spid="4">
                                            <p:graphicEl>
                                              <a:dgm id="{AF50B4D5-AE54-4970-92CF-330AA5D608D0}"/>
                                            </p:graphicEl>
                                          </p:spTgt>
                                        </p:tgtEl>
                                        <p:attrNameLst>
                                          <p:attrName>fillcolor</p:attrName>
                                        </p:attrNameLst>
                                      </p:cBhvr>
                                      <p:to>
                                        <a:schemeClr val="accent2"/>
                                      </p:to>
                                    </p:animClr>
                                    <p:set>
                                      <p:cBhvr>
                                        <p:cTn id="63" dur="2000" fill="hold"/>
                                        <p:tgtEl>
                                          <p:spTgt spid="4">
                                            <p:graphicEl>
                                              <a:dgm id="{AF50B4D5-AE54-4970-92CF-330AA5D608D0}"/>
                                            </p:graphicEl>
                                          </p:spTgt>
                                        </p:tgtEl>
                                        <p:attrNameLst>
                                          <p:attrName>fill.type</p:attrName>
                                        </p:attrNameLst>
                                      </p:cBhvr>
                                      <p:to>
                                        <p:strVal val="solid"/>
                                      </p:to>
                                    </p:set>
                                    <p:set>
                                      <p:cBhvr>
                                        <p:cTn id="64" dur="2000" fill="hold"/>
                                        <p:tgtEl>
                                          <p:spTgt spid="4">
                                            <p:graphicEl>
                                              <a:dgm id="{AF50B4D5-AE54-4970-92CF-330AA5D608D0}"/>
                                            </p:graphicEl>
                                          </p:spTgt>
                                        </p:tgtEl>
                                        <p:attrNameLst>
                                          <p:attrName>fill.on</p:attrName>
                                        </p:attrNameLst>
                                      </p:cBhvr>
                                      <p:to>
                                        <p:strVal val="true"/>
                                      </p:to>
                                    </p:set>
                                  </p:childTnLst>
                                </p:cTn>
                              </p:par>
                              <p:par>
                                <p:cTn id="65" presetID="1" presetClass="emph" presetSubtype="2" fill="hold" grpId="0" nodeType="withEffect">
                                  <p:stCondLst>
                                    <p:cond delay="0"/>
                                  </p:stCondLst>
                                  <p:childTnLst>
                                    <p:animClr clrSpc="rgb" dir="cw">
                                      <p:cBhvr>
                                        <p:cTn id="66" dur="2000" fill="hold"/>
                                        <p:tgtEl>
                                          <p:spTgt spid="4">
                                            <p:graphicEl>
                                              <a:dgm id="{93D9E025-643D-420C-853F-53D308C85ED8}"/>
                                            </p:graphicEl>
                                          </p:spTgt>
                                        </p:tgtEl>
                                        <p:attrNameLst>
                                          <p:attrName>fillcolor</p:attrName>
                                        </p:attrNameLst>
                                      </p:cBhvr>
                                      <p:to>
                                        <a:schemeClr val="accent2"/>
                                      </p:to>
                                    </p:animClr>
                                    <p:set>
                                      <p:cBhvr>
                                        <p:cTn id="67" dur="2000" fill="hold"/>
                                        <p:tgtEl>
                                          <p:spTgt spid="4">
                                            <p:graphicEl>
                                              <a:dgm id="{93D9E025-643D-420C-853F-53D308C85ED8}"/>
                                            </p:graphicEl>
                                          </p:spTgt>
                                        </p:tgtEl>
                                        <p:attrNameLst>
                                          <p:attrName>fill.type</p:attrName>
                                        </p:attrNameLst>
                                      </p:cBhvr>
                                      <p:to>
                                        <p:strVal val="solid"/>
                                      </p:to>
                                    </p:set>
                                    <p:set>
                                      <p:cBhvr>
                                        <p:cTn id="68" dur="2000" fill="hold"/>
                                        <p:tgtEl>
                                          <p:spTgt spid="4">
                                            <p:graphicEl>
                                              <a:dgm id="{93D9E025-643D-420C-853F-53D308C85ED8}"/>
                                            </p:graphicEl>
                                          </p:spTgt>
                                        </p:tgtEl>
                                        <p:attrNameLst>
                                          <p:attrName>fill.on</p:attrName>
                                        </p:attrNameLst>
                                      </p:cBhvr>
                                      <p:to>
                                        <p:strVal val="true"/>
                                      </p:to>
                                    </p:set>
                                  </p:childTnLst>
                                </p:cTn>
                              </p:par>
                              <p:par>
                                <p:cTn id="69" presetID="1" presetClass="emph" presetSubtype="2" fill="hold" grpId="0" nodeType="withEffect">
                                  <p:stCondLst>
                                    <p:cond delay="0"/>
                                  </p:stCondLst>
                                  <p:childTnLst>
                                    <p:animClr clrSpc="rgb" dir="cw">
                                      <p:cBhvr>
                                        <p:cTn id="70" dur="2000" fill="hold"/>
                                        <p:tgtEl>
                                          <p:spTgt spid="4">
                                            <p:graphicEl>
                                              <a:dgm id="{2BEBAC35-7B7A-4E9F-BDC1-01AABC7A90EA}"/>
                                            </p:graphicEl>
                                          </p:spTgt>
                                        </p:tgtEl>
                                        <p:attrNameLst>
                                          <p:attrName>fillcolor</p:attrName>
                                        </p:attrNameLst>
                                      </p:cBhvr>
                                      <p:to>
                                        <a:schemeClr val="accent2"/>
                                      </p:to>
                                    </p:animClr>
                                    <p:set>
                                      <p:cBhvr>
                                        <p:cTn id="71" dur="2000" fill="hold"/>
                                        <p:tgtEl>
                                          <p:spTgt spid="4">
                                            <p:graphicEl>
                                              <a:dgm id="{2BEBAC35-7B7A-4E9F-BDC1-01AABC7A90EA}"/>
                                            </p:graphicEl>
                                          </p:spTgt>
                                        </p:tgtEl>
                                        <p:attrNameLst>
                                          <p:attrName>fill.type</p:attrName>
                                        </p:attrNameLst>
                                      </p:cBhvr>
                                      <p:to>
                                        <p:strVal val="solid"/>
                                      </p:to>
                                    </p:set>
                                    <p:set>
                                      <p:cBhvr>
                                        <p:cTn id="72" dur="2000" fill="hold"/>
                                        <p:tgtEl>
                                          <p:spTgt spid="4">
                                            <p:graphicEl>
                                              <a:dgm id="{2BEBAC35-7B7A-4E9F-BDC1-01AABC7A90EA}"/>
                                            </p:graphicEl>
                                          </p:spTgt>
                                        </p:tgtEl>
                                        <p:attrNameLst>
                                          <p:attrName>fill.on</p:attrName>
                                        </p:attrNameLst>
                                      </p:cBhvr>
                                      <p:to>
                                        <p:strVal val="true"/>
                                      </p:to>
                                    </p:set>
                                  </p:childTnLst>
                                </p:cTn>
                              </p:par>
                              <p:par>
                                <p:cTn id="73" presetID="1" presetClass="emph" presetSubtype="2" fill="hold" grpId="0" nodeType="withEffect">
                                  <p:stCondLst>
                                    <p:cond delay="0"/>
                                  </p:stCondLst>
                                  <p:childTnLst>
                                    <p:animClr clrSpc="rgb" dir="cw">
                                      <p:cBhvr>
                                        <p:cTn id="74" dur="2000" fill="hold"/>
                                        <p:tgtEl>
                                          <p:spTgt spid="4">
                                            <p:graphicEl>
                                              <a:dgm id="{194F4D3E-1B7A-4C78-896C-A51C38FD6713}"/>
                                            </p:graphicEl>
                                          </p:spTgt>
                                        </p:tgtEl>
                                        <p:attrNameLst>
                                          <p:attrName>fillcolor</p:attrName>
                                        </p:attrNameLst>
                                      </p:cBhvr>
                                      <p:to>
                                        <a:schemeClr val="accent2"/>
                                      </p:to>
                                    </p:animClr>
                                    <p:set>
                                      <p:cBhvr>
                                        <p:cTn id="75" dur="2000" fill="hold"/>
                                        <p:tgtEl>
                                          <p:spTgt spid="4">
                                            <p:graphicEl>
                                              <a:dgm id="{194F4D3E-1B7A-4C78-896C-A51C38FD6713}"/>
                                            </p:graphicEl>
                                          </p:spTgt>
                                        </p:tgtEl>
                                        <p:attrNameLst>
                                          <p:attrName>fill.type</p:attrName>
                                        </p:attrNameLst>
                                      </p:cBhvr>
                                      <p:to>
                                        <p:strVal val="solid"/>
                                      </p:to>
                                    </p:set>
                                    <p:set>
                                      <p:cBhvr>
                                        <p:cTn id="76" dur="2000" fill="hold"/>
                                        <p:tgtEl>
                                          <p:spTgt spid="4">
                                            <p:graphicEl>
                                              <a:dgm id="{194F4D3E-1B7A-4C78-896C-A51C38FD6713}"/>
                                            </p:graphicEl>
                                          </p:spTgt>
                                        </p:tgtEl>
                                        <p:attrNameLst>
                                          <p:attrName>fill.on</p:attrName>
                                        </p:attrNameLst>
                                      </p:cBhvr>
                                      <p:to>
                                        <p:strVal val="true"/>
                                      </p:to>
                                    </p:set>
                                  </p:childTnLst>
                                </p:cTn>
                              </p:par>
                              <p:par>
                                <p:cTn id="77" presetID="1" presetClass="emph" presetSubtype="2" fill="hold" grpId="0" nodeType="withEffect">
                                  <p:stCondLst>
                                    <p:cond delay="0"/>
                                  </p:stCondLst>
                                  <p:childTnLst>
                                    <p:animClr clrSpc="rgb" dir="cw">
                                      <p:cBhvr>
                                        <p:cTn id="78" dur="2000" fill="hold"/>
                                        <p:tgtEl>
                                          <p:spTgt spid="4">
                                            <p:graphicEl>
                                              <a:dgm id="{74ED122A-80E9-4A4B-A874-7B2FDCEF54D7}"/>
                                            </p:graphicEl>
                                          </p:spTgt>
                                        </p:tgtEl>
                                        <p:attrNameLst>
                                          <p:attrName>fillcolor</p:attrName>
                                        </p:attrNameLst>
                                      </p:cBhvr>
                                      <p:to>
                                        <a:schemeClr val="accent2"/>
                                      </p:to>
                                    </p:animClr>
                                    <p:set>
                                      <p:cBhvr>
                                        <p:cTn id="79" dur="2000" fill="hold"/>
                                        <p:tgtEl>
                                          <p:spTgt spid="4">
                                            <p:graphicEl>
                                              <a:dgm id="{74ED122A-80E9-4A4B-A874-7B2FDCEF54D7}"/>
                                            </p:graphicEl>
                                          </p:spTgt>
                                        </p:tgtEl>
                                        <p:attrNameLst>
                                          <p:attrName>fill.type</p:attrName>
                                        </p:attrNameLst>
                                      </p:cBhvr>
                                      <p:to>
                                        <p:strVal val="solid"/>
                                      </p:to>
                                    </p:set>
                                    <p:set>
                                      <p:cBhvr>
                                        <p:cTn id="80" dur="2000" fill="hold"/>
                                        <p:tgtEl>
                                          <p:spTgt spid="4">
                                            <p:graphicEl>
                                              <a:dgm id="{74ED122A-80E9-4A4B-A874-7B2FDCEF54D7}"/>
                                            </p:graphicEl>
                                          </p:spTgt>
                                        </p:tgtEl>
                                        <p:attrNameLst>
                                          <p:attrName>fill.on</p:attrName>
                                        </p:attrNameLst>
                                      </p:cBhvr>
                                      <p:to>
                                        <p:strVal val="true"/>
                                      </p:to>
                                    </p:set>
                                  </p:childTnLst>
                                </p:cTn>
                              </p:par>
                              <p:par>
                                <p:cTn id="81" presetID="1" presetClass="emph" presetSubtype="2" fill="hold" grpId="0" nodeType="withEffect">
                                  <p:stCondLst>
                                    <p:cond delay="0"/>
                                  </p:stCondLst>
                                  <p:childTnLst>
                                    <p:animClr clrSpc="rgb" dir="cw">
                                      <p:cBhvr>
                                        <p:cTn id="82" dur="2000" fill="hold"/>
                                        <p:tgtEl>
                                          <p:spTgt spid="4">
                                            <p:graphicEl>
                                              <a:dgm id="{9305D20B-0706-4DF0-933C-8CD0B61BFE70}"/>
                                            </p:graphicEl>
                                          </p:spTgt>
                                        </p:tgtEl>
                                        <p:attrNameLst>
                                          <p:attrName>fillcolor</p:attrName>
                                        </p:attrNameLst>
                                      </p:cBhvr>
                                      <p:to>
                                        <a:schemeClr val="accent2"/>
                                      </p:to>
                                    </p:animClr>
                                    <p:set>
                                      <p:cBhvr>
                                        <p:cTn id="83" dur="2000" fill="hold"/>
                                        <p:tgtEl>
                                          <p:spTgt spid="4">
                                            <p:graphicEl>
                                              <a:dgm id="{9305D20B-0706-4DF0-933C-8CD0B61BFE70}"/>
                                            </p:graphicEl>
                                          </p:spTgt>
                                        </p:tgtEl>
                                        <p:attrNameLst>
                                          <p:attrName>fill.type</p:attrName>
                                        </p:attrNameLst>
                                      </p:cBhvr>
                                      <p:to>
                                        <p:strVal val="solid"/>
                                      </p:to>
                                    </p:set>
                                    <p:set>
                                      <p:cBhvr>
                                        <p:cTn id="84" dur="2000" fill="hold"/>
                                        <p:tgtEl>
                                          <p:spTgt spid="4">
                                            <p:graphicEl>
                                              <a:dgm id="{9305D20B-0706-4DF0-933C-8CD0B61BFE70}"/>
                                            </p:graphicEl>
                                          </p:spTgt>
                                        </p:tgtEl>
                                        <p:attrNameLst>
                                          <p:attrName>fill.on</p:attrName>
                                        </p:attrNameLst>
                                      </p:cBhvr>
                                      <p:to>
                                        <p:strVal val="true"/>
                                      </p:to>
                                    </p:set>
                                  </p:childTnLst>
                                </p:cTn>
                              </p:par>
                            </p:childTnLst>
                          </p:cTn>
                        </p:par>
                      </p:childTnLst>
                    </p:cTn>
                  </p:par>
                  <p:par>
                    <p:cTn id="85" fill="hold">
                      <p:stCondLst>
                        <p:cond delay="indefinite"/>
                      </p:stCondLst>
                      <p:childTnLst>
                        <p:par>
                          <p:cTn id="86" fill="hold">
                            <p:stCondLst>
                              <p:cond delay="0"/>
                            </p:stCondLst>
                            <p:childTnLst>
                              <p:par>
                                <p:cTn id="87" presetID="6" presetClass="entr" presetSubtype="16" fill="hold" grpId="1" nodeType="clickEffect">
                                  <p:stCondLst>
                                    <p:cond delay="0"/>
                                  </p:stCondLst>
                                  <p:childTnLst>
                                    <p:set>
                                      <p:cBhvr>
                                        <p:cTn id="88" dur="1" fill="hold">
                                          <p:stCondLst>
                                            <p:cond delay="0"/>
                                          </p:stCondLst>
                                        </p:cTn>
                                        <p:tgtEl>
                                          <p:spTgt spid="4">
                                            <p:graphicEl>
                                              <a:dgm id="{D61FD44C-E026-4466-866C-39B4CB806B38}"/>
                                            </p:graphicEl>
                                          </p:spTgt>
                                        </p:tgtEl>
                                        <p:attrNameLst>
                                          <p:attrName>style.visibility</p:attrName>
                                        </p:attrNameLst>
                                      </p:cBhvr>
                                      <p:to>
                                        <p:strVal val="visible"/>
                                      </p:to>
                                    </p:set>
                                    <p:animEffect transition="in" filter="circle(in)">
                                      <p:cBhvr>
                                        <p:cTn id="89" dur="2000"/>
                                        <p:tgtEl>
                                          <p:spTgt spid="4">
                                            <p:graphicEl>
                                              <a:dgm id="{D61FD44C-E026-4466-866C-39B4CB806B38}"/>
                                            </p:graphicEl>
                                          </p:spTgt>
                                        </p:tgtEl>
                                      </p:cBhvr>
                                    </p:animEffect>
                                  </p:childTnLst>
                                </p:cTn>
                              </p:par>
                              <p:par>
                                <p:cTn id="90" presetID="6" presetClass="entr" presetSubtype="16" fill="hold" grpId="1" nodeType="withEffect">
                                  <p:stCondLst>
                                    <p:cond delay="0"/>
                                  </p:stCondLst>
                                  <p:childTnLst>
                                    <p:set>
                                      <p:cBhvr>
                                        <p:cTn id="91" dur="1" fill="hold">
                                          <p:stCondLst>
                                            <p:cond delay="0"/>
                                          </p:stCondLst>
                                        </p:cTn>
                                        <p:tgtEl>
                                          <p:spTgt spid="4">
                                            <p:graphicEl>
                                              <a:dgm id="{3DC03EF6-8259-4F7F-A92E-64EF5C8D1485}"/>
                                            </p:graphicEl>
                                          </p:spTgt>
                                        </p:tgtEl>
                                        <p:attrNameLst>
                                          <p:attrName>style.visibility</p:attrName>
                                        </p:attrNameLst>
                                      </p:cBhvr>
                                      <p:to>
                                        <p:strVal val="visible"/>
                                      </p:to>
                                    </p:set>
                                    <p:animEffect transition="in" filter="circle(in)">
                                      <p:cBhvr>
                                        <p:cTn id="92" dur="2000"/>
                                        <p:tgtEl>
                                          <p:spTgt spid="4">
                                            <p:graphicEl>
                                              <a:dgm id="{3DC03EF6-8259-4F7F-A92E-64EF5C8D1485}"/>
                                            </p:graphicEl>
                                          </p:spTgt>
                                        </p:tgtEl>
                                      </p:cBhvr>
                                    </p:animEffect>
                                  </p:childTnLst>
                                </p:cTn>
                              </p:par>
                              <p:par>
                                <p:cTn id="93" presetID="6" presetClass="entr" presetSubtype="16" fill="hold" grpId="1" nodeType="withEffect">
                                  <p:stCondLst>
                                    <p:cond delay="0"/>
                                  </p:stCondLst>
                                  <p:childTnLst>
                                    <p:set>
                                      <p:cBhvr>
                                        <p:cTn id="94" dur="1" fill="hold">
                                          <p:stCondLst>
                                            <p:cond delay="0"/>
                                          </p:stCondLst>
                                        </p:cTn>
                                        <p:tgtEl>
                                          <p:spTgt spid="4">
                                            <p:graphicEl>
                                              <a:dgm id="{828384F8-9902-40A1-9339-2486CDE5C783}"/>
                                            </p:graphicEl>
                                          </p:spTgt>
                                        </p:tgtEl>
                                        <p:attrNameLst>
                                          <p:attrName>style.visibility</p:attrName>
                                        </p:attrNameLst>
                                      </p:cBhvr>
                                      <p:to>
                                        <p:strVal val="visible"/>
                                      </p:to>
                                    </p:set>
                                    <p:animEffect transition="in" filter="circle(in)">
                                      <p:cBhvr>
                                        <p:cTn id="95" dur="2000"/>
                                        <p:tgtEl>
                                          <p:spTgt spid="4">
                                            <p:graphicEl>
                                              <a:dgm id="{828384F8-9902-40A1-9339-2486CDE5C783}"/>
                                            </p:graphicEl>
                                          </p:spTgt>
                                        </p:tgtEl>
                                      </p:cBhvr>
                                    </p:animEffect>
                                  </p:childTnLst>
                                </p:cTn>
                              </p:par>
                              <p:par>
                                <p:cTn id="96" presetID="6" presetClass="entr" presetSubtype="16" fill="hold" grpId="1" nodeType="withEffect">
                                  <p:stCondLst>
                                    <p:cond delay="0"/>
                                  </p:stCondLst>
                                  <p:childTnLst>
                                    <p:set>
                                      <p:cBhvr>
                                        <p:cTn id="97" dur="1" fill="hold">
                                          <p:stCondLst>
                                            <p:cond delay="0"/>
                                          </p:stCondLst>
                                        </p:cTn>
                                        <p:tgtEl>
                                          <p:spTgt spid="4">
                                            <p:graphicEl>
                                              <a:dgm id="{C2C153A8-9B5D-43FD-BB80-61717DDBAA63}"/>
                                            </p:graphicEl>
                                          </p:spTgt>
                                        </p:tgtEl>
                                        <p:attrNameLst>
                                          <p:attrName>style.visibility</p:attrName>
                                        </p:attrNameLst>
                                      </p:cBhvr>
                                      <p:to>
                                        <p:strVal val="visible"/>
                                      </p:to>
                                    </p:set>
                                    <p:animEffect transition="in" filter="circle(in)">
                                      <p:cBhvr>
                                        <p:cTn id="98" dur="2000"/>
                                        <p:tgtEl>
                                          <p:spTgt spid="4">
                                            <p:graphicEl>
                                              <a:dgm id="{C2C153A8-9B5D-43FD-BB80-61717DDBAA63}"/>
                                            </p:graphicEl>
                                          </p:spTgt>
                                        </p:tgtEl>
                                      </p:cBhvr>
                                    </p:animEffect>
                                  </p:childTnLst>
                                </p:cTn>
                              </p:par>
                              <p:par>
                                <p:cTn id="99" presetID="6" presetClass="entr" presetSubtype="16" fill="hold" grpId="1" nodeType="withEffect">
                                  <p:stCondLst>
                                    <p:cond delay="0"/>
                                  </p:stCondLst>
                                  <p:childTnLst>
                                    <p:set>
                                      <p:cBhvr>
                                        <p:cTn id="100" dur="1" fill="hold">
                                          <p:stCondLst>
                                            <p:cond delay="0"/>
                                          </p:stCondLst>
                                        </p:cTn>
                                        <p:tgtEl>
                                          <p:spTgt spid="4">
                                            <p:graphicEl>
                                              <a:dgm id="{71611976-7071-4B36-8CBB-3B03D7E6EC37}"/>
                                            </p:graphicEl>
                                          </p:spTgt>
                                        </p:tgtEl>
                                        <p:attrNameLst>
                                          <p:attrName>style.visibility</p:attrName>
                                        </p:attrNameLst>
                                      </p:cBhvr>
                                      <p:to>
                                        <p:strVal val="visible"/>
                                      </p:to>
                                    </p:set>
                                    <p:animEffect transition="in" filter="circle(in)">
                                      <p:cBhvr>
                                        <p:cTn id="101" dur="2000"/>
                                        <p:tgtEl>
                                          <p:spTgt spid="4">
                                            <p:graphicEl>
                                              <a:dgm id="{71611976-7071-4B36-8CBB-3B03D7E6EC37}"/>
                                            </p:graphicEl>
                                          </p:spTgt>
                                        </p:tgtEl>
                                      </p:cBhvr>
                                    </p:animEffect>
                                  </p:childTnLst>
                                </p:cTn>
                              </p:par>
                              <p:par>
                                <p:cTn id="102" presetID="6" presetClass="entr" presetSubtype="16" fill="hold" grpId="1" nodeType="withEffect">
                                  <p:stCondLst>
                                    <p:cond delay="0"/>
                                  </p:stCondLst>
                                  <p:childTnLst>
                                    <p:set>
                                      <p:cBhvr>
                                        <p:cTn id="103" dur="1" fill="hold">
                                          <p:stCondLst>
                                            <p:cond delay="0"/>
                                          </p:stCondLst>
                                        </p:cTn>
                                        <p:tgtEl>
                                          <p:spTgt spid="4">
                                            <p:graphicEl>
                                              <a:dgm id="{55AF1B53-DBCE-4C61-B61B-37B585DD46FD}"/>
                                            </p:graphicEl>
                                          </p:spTgt>
                                        </p:tgtEl>
                                        <p:attrNameLst>
                                          <p:attrName>style.visibility</p:attrName>
                                        </p:attrNameLst>
                                      </p:cBhvr>
                                      <p:to>
                                        <p:strVal val="visible"/>
                                      </p:to>
                                    </p:set>
                                    <p:animEffect transition="in" filter="circle(in)">
                                      <p:cBhvr>
                                        <p:cTn id="104" dur="2000"/>
                                        <p:tgtEl>
                                          <p:spTgt spid="4">
                                            <p:graphicEl>
                                              <a:dgm id="{55AF1B53-DBCE-4C61-B61B-37B585DD46FD}"/>
                                            </p:graphicEl>
                                          </p:spTgt>
                                        </p:tgtEl>
                                      </p:cBhvr>
                                    </p:animEffect>
                                  </p:childTnLst>
                                </p:cTn>
                              </p:par>
                              <p:par>
                                <p:cTn id="105" presetID="6" presetClass="entr" presetSubtype="16" fill="hold" grpId="1" nodeType="withEffect">
                                  <p:stCondLst>
                                    <p:cond delay="0"/>
                                  </p:stCondLst>
                                  <p:childTnLst>
                                    <p:set>
                                      <p:cBhvr>
                                        <p:cTn id="106" dur="1" fill="hold">
                                          <p:stCondLst>
                                            <p:cond delay="0"/>
                                          </p:stCondLst>
                                        </p:cTn>
                                        <p:tgtEl>
                                          <p:spTgt spid="4">
                                            <p:graphicEl>
                                              <a:dgm id="{60D19726-00DE-44AA-9814-DAA22AB91FD8}"/>
                                            </p:graphicEl>
                                          </p:spTgt>
                                        </p:tgtEl>
                                        <p:attrNameLst>
                                          <p:attrName>style.visibility</p:attrName>
                                        </p:attrNameLst>
                                      </p:cBhvr>
                                      <p:to>
                                        <p:strVal val="visible"/>
                                      </p:to>
                                    </p:set>
                                    <p:animEffect transition="in" filter="circle(in)">
                                      <p:cBhvr>
                                        <p:cTn id="107" dur="2000"/>
                                        <p:tgtEl>
                                          <p:spTgt spid="4">
                                            <p:graphicEl>
                                              <a:dgm id="{60D19726-00DE-44AA-9814-DAA22AB91FD8}"/>
                                            </p:graphicEl>
                                          </p:spTgt>
                                        </p:tgtEl>
                                      </p:cBhvr>
                                    </p:animEffect>
                                  </p:childTnLst>
                                </p:cTn>
                              </p:par>
                              <p:par>
                                <p:cTn id="108" presetID="6" presetClass="entr" presetSubtype="16" fill="hold" grpId="1" nodeType="withEffect">
                                  <p:stCondLst>
                                    <p:cond delay="0"/>
                                  </p:stCondLst>
                                  <p:childTnLst>
                                    <p:set>
                                      <p:cBhvr>
                                        <p:cTn id="109" dur="1" fill="hold">
                                          <p:stCondLst>
                                            <p:cond delay="0"/>
                                          </p:stCondLst>
                                        </p:cTn>
                                        <p:tgtEl>
                                          <p:spTgt spid="4">
                                            <p:graphicEl>
                                              <a:dgm id="{3BF07D94-BA26-4057-AD05-5A681EB1AC3B}"/>
                                            </p:graphicEl>
                                          </p:spTgt>
                                        </p:tgtEl>
                                        <p:attrNameLst>
                                          <p:attrName>style.visibility</p:attrName>
                                        </p:attrNameLst>
                                      </p:cBhvr>
                                      <p:to>
                                        <p:strVal val="visible"/>
                                      </p:to>
                                    </p:set>
                                    <p:animEffect transition="in" filter="circle(in)">
                                      <p:cBhvr>
                                        <p:cTn id="110" dur="2000"/>
                                        <p:tgtEl>
                                          <p:spTgt spid="4">
                                            <p:graphicEl>
                                              <a:dgm id="{3BF07D94-BA26-4057-AD05-5A681EB1AC3B}"/>
                                            </p:graphicEl>
                                          </p:spTgt>
                                        </p:tgtEl>
                                      </p:cBhvr>
                                    </p:animEffect>
                                  </p:childTnLst>
                                </p:cTn>
                              </p:par>
                              <p:par>
                                <p:cTn id="111" presetID="6" presetClass="entr" presetSubtype="16" fill="hold" grpId="1" nodeType="withEffect">
                                  <p:stCondLst>
                                    <p:cond delay="0"/>
                                  </p:stCondLst>
                                  <p:childTnLst>
                                    <p:set>
                                      <p:cBhvr>
                                        <p:cTn id="112" dur="1" fill="hold">
                                          <p:stCondLst>
                                            <p:cond delay="0"/>
                                          </p:stCondLst>
                                        </p:cTn>
                                        <p:tgtEl>
                                          <p:spTgt spid="4">
                                            <p:graphicEl>
                                              <a:dgm id="{9B30CA30-16BE-47E1-AB26-07417A7DF345}"/>
                                            </p:graphicEl>
                                          </p:spTgt>
                                        </p:tgtEl>
                                        <p:attrNameLst>
                                          <p:attrName>style.visibility</p:attrName>
                                        </p:attrNameLst>
                                      </p:cBhvr>
                                      <p:to>
                                        <p:strVal val="visible"/>
                                      </p:to>
                                    </p:set>
                                    <p:animEffect transition="in" filter="circle(in)">
                                      <p:cBhvr>
                                        <p:cTn id="113" dur="2000"/>
                                        <p:tgtEl>
                                          <p:spTgt spid="4">
                                            <p:graphicEl>
                                              <a:dgm id="{9B30CA30-16BE-47E1-AB26-07417A7DF345}"/>
                                            </p:graphicEl>
                                          </p:spTgt>
                                        </p:tgtEl>
                                      </p:cBhvr>
                                    </p:animEffect>
                                  </p:childTnLst>
                                </p:cTn>
                              </p:par>
                              <p:par>
                                <p:cTn id="114" presetID="6" presetClass="entr" presetSubtype="16" fill="hold" grpId="1" nodeType="withEffect">
                                  <p:stCondLst>
                                    <p:cond delay="0"/>
                                  </p:stCondLst>
                                  <p:childTnLst>
                                    <p:set>
                                      <p:cBhvr>
                                        <p:cTn id="115" dur="1" fill="hold">
                                          <p:stCondLst>
                                            <p:cond delay="0"/>
                                          </p:stCondLst>
                                        </p:cTn>
                                        <p:tgtEl>
                                          <p:spTgt spid="4">
                                            <p:graphicEl>
                                              <a:dgm id="{CE315B1E-796F-4285-84FA-9978854B4151}"/>
                                            </p:graphicEl>
                                          </p:spTgt>
                                        </p:tgtEl>
                                        <p:attrNameLst>
                                          <p:attrName>style.visibility</p:attrName>
                                        </p:attrNameLst>
                                      </p:cBhvr>
                                      <p:to>
                                        <p:strVal val="visible"/>
                                      </p:to>
                                    </p:set>
                                    <p:animEffect transition="in" filter="circle(in)">
                                      <p:cBhvr>
                                        <p:cTn id="116" dur="2000"/>
                                        <p:tgtEl>
                                          <p:spTgt spid="4">
                                            <p:graphicEl>
                                              <a:dgm id="{CE315B1E-796F-4285-84FA-9978854B4151}"/>
                                            </p:graphicEl>
                                          </p:spTgt>
                                        </p:tgtEl>
                                      </p:cBhvr>
                                    </p:animEffect>
                                  </p:childTnLst>
                                </p:cTn>
                              </p:par>
                              <p:par>
                                <p:cTn id="117" presetID="6" presetClass="entr" presetSubtype="16" fill="hold" grpId="1" nodeType="withEffect">
                                  <p:stCondLst>
                                    <p:cond delay="0"/>
                                  </p:stCondLst>
                                  <p:childTnLst>
                                    <p:set>
                                      <p:cBhvr>
                                        <p:cTn id="118" dur="1" fill="hold">
                                          <p:stCondLst>
                                            <p:cond delay="0"/>
                                          </p:stCondLst>
                                        </p:cTn>
                                        <p:tgtEl>
                                          <p:spTgt spid="4">
                                            <p:graphicEl>
                                              <a:dgm id="{77239CAD-3394-4193-8B5A-6B19D07B0871}"/>
                                            </p:graphicEl>
                                          </p:spTgt>
                                        </p:tgtEl>
                                        <p:attrNameLst>
                                          <p:attrName>style.visibility</p:attrName>
                                        </p:attrNameLst>
                                      </p:cBhvr>
                                      <p:to>
                                        <p:strVal val="visible"/>
                                      </p:to>
                                    </p:set>
                                    <p:animEffect transition="in" filter="circle(in)">
                                      <p:cBhvr>
                                        <p:cTn id="119" dur="2000"/>
                                        <p:tgtEl>
                                          <p:spTgt spid="4">
                                            <p:graphicEl>
                                              <a:dgm id="{77239CAD-3394-4193-8B5A-6B19D07B0871}"/>
                                            </p:graphicEl>
                                          </p:spTgt>
                                        </p:tgtEl>
                                      </p:cBhvr>
                                    </p:animEffect>
                                  </p:childTnLst>
                                </p:cTn>
                              </p:par>
                              <p:par>
                                <p:cTn id="120" presetID="6" presetClass="entr" presetSubtype="16" fill="hold" grpId="1" nodeType="withEffect">
                                  <p:stCondLst>
                                    <p:cond delay="0"/>
                                  </p:stCondLst>
                                  <p:childTnLst>
                                    <p:set>
                                      <p:cBhvr>
                                        <p:cTn id="121" dur="1" fill="hold">
                                          <p:stCondLst>
                                            <p:cond delay="0"/>
                                          </p:stCondLst>
                                        </p:cTn>
                                        <p:tgtEl>
                                          <p:spTgt spid="4">
                                            <p:graphicEl>
                                              <a:dgm id="{C2AE3A4D-1BFD-4032-8DB6-980CF8F51DD3}"/>
                                            </p:graphicEl>
                                          </p:spTgt>
                                        </p:tgtEl>
                                        <p:attrNameLst>
                                          <p:attrName>style.visibility</p:attrName>
                                        </p:attrNameLst>
                                      </p:cBhvr>
                                      <p:to>
                                        <p:strVal val="visible"/>
                                      </p:to>
                                    </p:set>
                                    <p:animEffect transition="in" filter="circle(in)">
                                      <p:cBhvr>
                                        <p:cTn id="122" dur="2000"/>
                                        <p:tgtEl>
                                          <p:spTgt spid="4">
                                            <p:graphicEl>
                                              <a:dgm id="{C2AE3A4D-1BFD-4032-8DB6-980CF8F51DD3}"/>
                                            </p:graphicEl>
                                          </p:spTgt>
                                        </p:tgtEl>
                                      </p:cBhvr>
                                    </p:animEffect>
                                  </p:childTnLst>
                                </p:cTn>
                              </p:par>
                              <p:par>
                                <p:cTn id="123" presetID="6" presetClass="entr" presetSubtype="16" fill="hold" grpId="1" nodeType="withEffect">
                                  <p:stCondLst>
                                    <p:cond delay="0"/>
                                  </p:stCondLst>
                                  <p:childTnLst>
                                    <p:set>
                                      <p:cBhvr>
                                        <p:cTn id="124" dur="1" fill="hold">
                                          <p:stCondLst>
                                            <p:cond delay="0"/>
                                          </p:stCondLst>
                                        </p:cTn>
                                        <p:tgtEl>
                                          <p:spTgt spid="4">
                                            <p:graphicEl>
                                              <a:dgm id="{2400EBC8-95D7-4D31-88C0-5259C903C36A}"/>
                                            </p:graphicEl>
                                          </p:spTgt>
                                        </p:tgtEl>
                                        <p:attrNameLst>
                                          <p:attrName>style.visibility</p:attrName>
                                        </p:attrNameLst>
                                      </p:cBhvr>
                                      <p:to>
                                        <p:strVal val="visible"/>
                                      </p:to>
                                    </p:set>
                                    <p:animEffect transition="in" filter="circle(in)">
                                      <p:cBhvr>
                                        <p:cTn id="125" dur="2000"/>
                                        <p:tgtEl>
                                          <p:spTgt spid="4">
                                            <p:graphicEl>
                                              <a:dgm id="{2400EBC8-95D7-4D31-88C0-5259C903C36A}"/>
                                            </p:graphicEl>
                                          </p:spTgt>
                                        </p:tgtEl>
                                      </p:cBhvr>
                                    </p:animEffect>
                                  </p:childTnLst>
                                </p:cTn>
                              </p:par>
                              <p:par>
                                <p:cTn id="126" presetID="6" presetClass="entr" presetSubtype="16" fill="hold" grpId="1" nodeType="withEffect">
                                  <p:stCondLst>
                                    <p:cond delay="0"/>
                                  </p:stCondLst>
                                  <p:childTnLst>
                                    <p:set>
                                      <p:cBhvr>
                                        <p:cTn id="127" dur="1" fill="hold">
                                          <p:stCondLst>
                                            <p:cond delay="0"/>
                                          </p:stCondLst>
                                        </p:cTn>
                                        <p:tgtEl>
                                          <p:spTgt spid="4">
                                            <p:graphicEl>
                                              <a:dgm id="{5B54A576-89C1-44D6-AC1B-B541D8851528}"/>
                                            </p:graphicEl>
                                          </p:spTgt>
                                        </p:tgtEl>
                                        <p:attrNameLst>
                                          <p:attrName>style.visibility</p:attrName>
                                        </p:attrNameLst>
                                      </p:cBhvr>
                                      <p:to>
                                        <p:strVal val="visible"/>
                                      </p:to>
                                    </p:set>
                                    <p:animEffect transition="in" filter="circle(in)">
                                      <p:cBhvr>
                                        <p:cTn id="128" dur="2000"/>
                                        <p:tgtEl>
                                          <p:spTgt spid="4">
                                            <p:graphicEl>
                                              <a:dgm id="{5B54A576-89C1-44D6-AC1B-B541D8851528}"/>
                                            </p:graphicEl>
                                          </p:spTgt>
                                        </p:tgtEl>
                                      </p:cBhvr>
                                    </p:animEffect>
                                  </p:childTnLst>
                                </p:cTn>
                              </p:par>
                              <p:par>
                                <p:cTn id="129" presetID="6" presetClass="entr" presetSubtype="16" fill="hold" grpId="1" nodeType="withEffect">
                                  <p:stCondLst>
                                    <p:cond delay="0"/>
                                  </p:stCondLst>
                                  <p:childTnLst>
                                    <p:set>
                                      <p:cBhvr>
                                        <p:cTn id="130" dur="1" fill="hold">
                                          <p:stCondLst>
                                            <p:cond delay="0"/>
                                          </p:stCondLst>
                                        </p:cTn>
                                        <p:tgtEl>
                                          <p:spTgt spid="4">
                                            <p:graphicEl>
                                              <a:dgm id="{AF50B4D5-AE54-4970-92CF-330AA5D608D0}"/>
                                            </p:graphicEl>
                                          </p:spTgt>
                                        </p:tgtEl>
                                        <p:attrNameLst>
                                          <p:attrName>style.visibility</p:attrName>
                                        </p:attrNameLst>
                                      </p:cBhvr>
                                      <p:to>
                                        <p:strVal val="visible"/>
                                      </p:to>
                                    </p:set>
                                    <p:animEffect transition="in" filter="circle(in)">
                                      <p:cBhvr>
                                        <p:cTn id="131" dur="2000"/>
                                        <p:tgtEl>
                                          <p:spTgt spid="4">
                                            <p:graphicEl>
                                              <a:dgm id="{AF50B4D5-AE54-4970-92CF-330AA5D608D0}"/>
                                            </p:graphicEl>
                                          </p:spTgt>
                                        </p:tgtEl>
                                      </p:cBhvr>
                                    </p:animEffect>
                                  </p:childTnLst>
                                </p:cTn>
                              </p:par>
                              <p:par>
                                <p:cTn id="132" presetID="6" presetClass="entr" presetSubtype="16" fill="hold" grpId="1" nodeType="withEffect">
                                  <p:stCondLst>
                                    <p:cond delay="0"/>
                                  </p:stCondLst>
                                  <p:childTnLst>
                                    <p:set>
                                      <p:cBhvr>
                                        <p:cTn id="133" dur="1" fill="hold">
                                          <p:stCondLst>
                                            <p:cond delay="0"/>
                                          </p:stCondLst>
                                        </p:cTn>
                                        <p:tgtEl>
                                          <p:spTgt spid="4">
                                            <p:graphicEl>
                                              <a:dgm id="{93D9E025-643D-420C-853F-53D308C85ED8}"/>
                                            </p:graphicEl>
                                          </p:spTgt>
                                        </p:tgtEl>
                                        <p:attrNameLst>
                                          <p:attrName>style.visibility</p:attrName>
                                        </p:attrNameLst>
                                      </p:cBhvr>
                                      <p:to>
                                        <p:strVal val="visible"/>
                                      </p:to>
                                    </p:set>
                                    <p:animEffect transition="in" filter="circle(in)">
                                      <p:cBhvr>
                                        <p:cTn id="134" dur="2000"/>
                                        <p:tgtEl>
                                          <p:spTgt spid="4">
                                            <p:graphicEl>
                                              <a:dgm id="{93D9E025-643D-420C-853F-53D308C85ED8}"/>
                                            </p:graphicEl>
                                          </p:spTgt>
                                        </p:tgtEl>
                                      </p:cBhvr>
                                    </p:animEffect>
                                  </p:childTnLst>
                                </p:cTn>
                              </p:par>
                              <p:par>
                                <p:cTn id="135" presetID="6" presetClass="entr" presetSubtype="16" fill="hold" grpId="1" nodeType="withEffect">
                                  <p:stCondLst>
                                    <p:cond delay="0"/>
                                  </p:stCondLst>
                                  <p:childTnLst>
                                    <p:set>
                                      <p:cBhvr>
                                        <p:cTn id="136" dur="1" fill="hold">
                                          <p:stCondLst>
                                            <p:cond delay="0"/>
                                          </p:stCondLst>
                                        </p:cTn>
                                        <p:tgtEl>
                                          <p:spTgt spid="4">
                                            <p:graphicEl>
                                              <a:dgm id="{2BEBAC35-7B7A-4E9F-BDC1-01AABC7A90EA}"/>
                                            </p:graphicEl>
                                          </p:spTgt>
                                        </p:tgtEl>
                                        <p:attrNameLst>
                                          <p:attrName>style.visibility</p:attrName>
                                        </p:attrNameLst>
                                      </p:cBhvr>
                                      <p:to>
                                        <p:strVal val="visible"/>
                                      </p:to>
                                    </p:set>
                                    <p:animEffect transition="in" filter="circle(in)">
                                      <p:cBhvr>
                                        <p:cTn id="137" dur="2000"/>
                                        <p:tgtEl>
                                          <p:spTgt spid="4">
                                            <p:graphicEl>
                                              <a:dgm id="{2BEBAC35-7B7A-4E9F-BDC1-01AABC7A90EA}"/>
                                            </p:graphicEl>
                                          </p:spTgt>
                                        </p:tgtEl>
                                      </p:cBhvr>
                                    </p:animEffect>
                                  </p:childTnLst>
                                </p:cTn>
                              </p:par>
                              <p:par>
                                <p:cTn id="138" presetID="6" presetClass="entr" presetSubtype="16" fill="hold" grpId="1" nodeType="withEffect">
                                  <p:stCondLst>
                                    <p:cond delay="0"/>
                                  </p:stCondLst>
                                  <p:childTnLst>
                                    <p:set>
                                      <p:cBhvr>
                                        <p:cTn id="139" dur="1" fill="hold">
                                          <p:stCondLst>
                                            <p:cond delay="0"/>
                                          </p:stCondLst>
                                        </p:cTn>
                                        <p:tgtEl>
                                          <p:spTgt spid="4">
                                            <p:graphicEl>
                                              <a:dgm id="{194F4D3E-1B7A-4C78-896C-A51C38FD6713}"/>
                                            </p:graphicEl>
                                          </p:spTgt>
                                        </p:tgtEl>
                                        <p:attrNameLst>
                                          <p:attrName>style.visibility</p:attrName>
                                        </p:attrNameLst>
                                      </p:cBhvr>
                                      <p:to>
                                        <p:strVal val="visible"/>
                                      </p:to>
                                    </p:set>
                                    <p:animEffect transition="in" filter="circle(in)">
                                      <p:cBhvr>
                                        <p:cTn id="140" dur="2000"/>
                                        <p:tgtEl>
                                          <p:spTgt spid="4">
                                            <p:graphicEl>
                                              <a:dgm id="{194F4D3E-1B7A-4C78-896C-A51C38FD6713}"/>
                                            </p:graphicEl>
                                          </p:spTgt>
                                        </p:tgtEl>
                                      </p:cBhvr>
                                    </p:animEffect>
                                  </p:childTnLst>
                                </p:cTn>
                              </p:par>
                              <p:par>
                                <p:cTn id="141" presetID="6" presetClass="entr" presetSubtype="16" fill="hold" grpId="1" nodeType="withEffect">
                                  <p:stCondLst>
                                    <p:cond delay="0"/>
                                  </p:stCondLst>
                                  <p:childTnLst>
                                    <p:set>
                                      <p:cBhvr>
                                        <p:cTn id="142" dur="1" fill="hold">
                                          <p:stCondLst>
                                            <p:cond delay="0"/>
                                          </p:stCondLst>
                                        </p:cTn>
                                        <p:tgtEl>
                                          <p:spTgt spid="4">
                                            <p:graphicEl>
                                              <a:dgm id="{74ED122A-80E9-4A4B-A874-7B2FDCEF54D7}"/>
                                            </p:graphicEl>
                                          </p:spTgt>
                                        </p:tgtEl>
                                        <p:attrNameLst>
                                          <p:attrName>style.visibility</p:attrName>
                                        </p:attrNameLst>
                                      </p:cBhvr>
                                      <p:to>
                                        <p:strVal val="visible"/>
                                      </p:to>
                                    </p:set>
                                    <p:animEffect transition="in" filter="circle(in)">
                                      <p:cBhvr>
                                        <p:cTn id="143" dur="2000"/>
                                        <p:tgtEl>
                                          <p:spTgt spid="4">
                                            <p:graphicEl>
                                              <a:dgm id="{74ED122A-80E9-4A4B-A874-7B2FDCEF54D7}"/>
                                            </p:graphicEl>
                                          </p:spTgt>
                                        </p:tgtEl>
                                      </p:cBhvr>
                                    </p:animEffect>
                                  </p:childTnLst>
                                </p:cTn>
                              </p:par>
                              <p:par>
                                <p:cTn id="144" presetID="6" presetClass="entr" presetSubtype="16" fill="hold" grpId="1" nodeType="withEffect">
                                  <p:stCondLst>
                                    <p:cond delay="0"/>
                                  </p:stCondLst>
                                  <p:childTnLst>
                                    <p:set>
                                      <p:cBhvr>
                                        <p:cTn id="145" dur="1" fill="hold">
                                          <p:stCondLst>
                                            <p:cond delay="0"/>
                                          </p:stCondLst>
                                        </p:cTn>
                                        <p:tgtEl>
                                          <p:spTgt spid="4">
                                            <p:graphicEl>
                                              <a:dgm id="{9305D20B-0706-4DF0-933C-8CD0B61BFE70}"/>
                                            </p:graphicEl>
                                          </p:spTgt>
                                        </p:tgtEl>
                                        <p:attrNameLst>
                                          <p:attrName>style.visibility</p:attrName>
                                        </p:attrNameLst>
                                      </p:cBhvr>
                                      <p:to>
                                        <p:strVal val="visible"/>
                                      </p:to>
                                    </p:set>
                                    <p:animEffect transition="in" filter="circle(in)">
                                      <p:cBhvr>
                                        <p:cTn id="146" dur="2000"/>
                                        <p:tgtEl>
                                          <p:spTgt spid="4">
                                            <p:graphicEl>
                                              <a:dgm id="{9305D20B-0706-4DF0-933C-8CD0B61BFE7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Graphic spid="4" grpId="1">
        <p:bldSub>
          <a:bldDgm/>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791200"/>
          </a:xfrm>
        </p:spPr>
        <p:txBody>
          <a:bodyPr>
            <a:normAutofit fontScale="85000" lnSpcReduction="20000"/>
          </a:bodyPr>
          <a:lstStyle/>
          <a:p>
            <a:r>
              <a:rPr lang="ar-SA" dirty="0"/>
              <a:t>فيقصد به الدراسة التفصيلية لمكونات الوظيفة، خطوات تنفيذها، وواجباتها وأعبائها، والظروف التي تؤدي فيها، ولذا يعتبر الوصف الوظيفي وثيقة تشير إلى المهام والأدوار العامة ومسئوليات الوظيفة</a:t>
            </a:r>
            <a:r>
              <a:rPr lang="ar-EG" dirty="0"/>
              <a:t> </a:t>
            </a:r>
            <a:r>
              <a:rPr lang="ar-SA" dirty="0"/>
              <a:t>ونظراً للأهمية التي تمثلها هذه الوثيقة فإنه لابد من أن تحتوي على ما يلي</a:t>
            </a:r>
            <a:r>
              <a:rPr lang="en-US" dirty="0"/>
              <a:t>:</a:t>
            </a:r>
          </a:p>
          <a:p>
            <a:pPr lvl="0"/>
            <a:r>
              <a:rPr lang="ar-SA" dirty="0"/>
              <a:t>الهدف الوظيفي</a:t>
            </a:r>
            <a:r>
              <a:rPr lang="en-US" dirty="0"/>
              <a:t>.</a:t>
            </a:r>
          </a:p>
          <a:p>
            <a:pPr lvl="0"/>
            <a:r>
              <a:rPr lang="ar-SA" dirty="0"/>
              <a:t>المهام المطلوبة ممن يشغل الوظيفة</a:t>
            </a:r>
            <a:r>
              <a:rPr lang="en-US" dirty="0"/>
              <a:t>.</a:t>
            </a:r>
          </a:p>
          <a:p>
            <a:pPr lvl="0"/>
            <a:r>
              <a:rPr lang="ar-SA" dirty="0"/>
              <a:t>طريقة أداء الموظف للوظيفة</a:t>
            </a:r>
            <a:r>
              <a:rPr lang="en-US" dirty="0"/>
              <a:t>.</a:t>
            </a:r>
            <a:endParaRPr lang="ar-EG" dirty="0"/>
          </a:p>
          <a:p>
            <a:r>
              <a:rPr lang="ar-SA" dirty="0"/>
              <a:t>كما يعرف الوصف الوظيفى بأنه وثيقة تعدها المؤسسات لكل وظيفة فى الهيكل التنظيمي، بحيث تتضح فيها مجموعة عناصر هامة مثل</a:t>
            </a:r>
            <a:r>
              <a:rPr lang="en-US" dirty="0"/>
              <a:t>:</a:t>
            </a:r>
          </a:p>
          <a:p>
            <a:pPr lvl="0"/>
            <a:r>
              <a:rPr lang="en-US" dirty="0"/>
              <a:t> </a:t>
            </a:r>
            <a:r>
              <a:rPr lang="ar-SA" dirty="0"/>
              <a:t>المسمى الوظيفي.</a:t>
            </a:r>
            <a:endParaRPr lang="en-US" dirty="0"/>
          </a:p>
          <a:p>
            <a:pPr lvl="0"/>
            <a:r>
              <a:rPr lang="ar-SA" dirty="0"/>
              <a:t>مكان العمل.</a:t>
            </a:r>
            <a:endParaRPr lang="en-US" dirty="0"/>
          </a:p>
          <a:p>
            <a:pPr lvl="0"/>
            <a:r>
              <a:rPr lang="ar-SA" dirty="0"/>
              <a:t>المسئول المباشر.</a:t>
            </a:r>
            <a:endParaRPr lang="en-US" dirty="0"/>
          </a:p>
          <a:p>
            <a:pPr lvl="0"/>
            <a:r>
              <a:rPr lang="ar-SA" dirty="0"/>
              <a:t>رقم الوظيفة.</a:t>
            </a:r>
            <a:endParaRPr lang="en-US" dirty="0"/>
          </a:p>
          <a:p>
            <a:pPr lvl="0"/>
            <a:r>
              <a:rPr lang="ar-SA" dirty="0"/>
              <a:t>تاريخ استحداث المنصب الشاغر.</a:t>
            </a:r>
            <a:endParaRPr lang="en-US" dirty="0"/>
          </a:p>
          <a:p>
            <a:pPr lvl="0"/>
            <a:r>
              <a:rPr lang="ar-SA" dirty="0"/>
              <a:t>الإدارة التي يقع بها الشاغر الوظيفي.</a:t>
            </a:r>
            <a:endParaRPr lang="en-US" dirty="0"/>
          </a:p>
          <a:p>
            <a:pPr lvl="0"/>
            <a:r>
              <a:rPr lang="ar-SA" dirty="0"/>
              <a:t>واجبات الوظيفة التي يناقشها الوصف الوظيفي المعني.</a:t>
            </a:r>
            <a:endParaRPr lang="en-US" dirty="0"/>
          </a:p>
          <a:p>
            <a:pPr lvl="0"/>
            <a:r>
              <a:rPr lang="ar-SA" dirty="0"/>
              <a:t>المؤهلات العلمية والتدريبية المطلوبة من صاحب الوظيفة</a:t>
            </a:r>
            <a:r>
              <a:rPr lang="en-US" dirty="0"/>
              <a:t>.</a:t>
            </a:r>
          </a:p>
          <a:p>
            <a:pPr lvl="0"/>
            <a:endParaRPr lang="en-US" dirty="0"/>
          </a:p>
          <a:p>
            <a:endParaRPr lang="ar-EG" dirty="0"/>
          </a:p>
        </p:txBody>
      </p:sp>
      <p:sp>
        <p:nvSpPr>
          <p:cNvPr id="3" name="Title 2"/>
          <p:cNvSpPr>
            <a:spLocks noGrp="1"/>
          </p:cNvSpPr>
          <p:nvPr>
            <p:ph type="title"/>
          </p:nvPr>
        </p:nvSpPr>
        <p:spPr>
          <a:xfrm>
            <a:off x="457200" y="228600"/>
            <a:ext cx="8229600" cy="914400"/>
          </a:xfrm>
        </p:spPr>
        <p:txBody>
          <a:bodyPr>
            <a:normAutofit fontScale="90000"/>
          </a:bodyPr>
          <a:lstStyle/>
          <a:p>
            <a:pPr algn="r"/>
            <a:r>
              <a:rPr lang="ar-EG" dirty="0">
                <a:effectLst/>
              </a:rPr>
              <a:t>ثانيا: التوصيف الوظيفي وعناصره:</a:t>
            </a:r>
            <a:br>
              <a:rPr lang="en-US" dirty="0">
                <a:effectLst/>
              </a:rPr>
            </a:br>
            <a:endParaRPr lang="ar-EG" dirty="0"/>
          </a:p>
        </p:txBody>
      </p:sp>
    </p:spTree>
    <p:extLst>
      <p:ext uri="{BB962C8B-B14F-4D97-AF65-F5344CB8AC3E}">
        <p14:creationId xmlns:p14="http://schemas.microsoft.com/office/powerpoint/2010/main" val="15048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barn(inVertical)">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barn(inVertical)">
                                      <p:cBhvr>
                                        <p:cTn id="67"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715000"/>
          </a:xfrm>
        </p:spPr>
        <p:txBody>
          <a:bodyPr>
            <a:normAutofit fontScale="92500" lnSpcReduction="20000"/>
          </a:bodyPr>
          <a:lstStyle/>
          <a:p>
            <a:r>
              <a:rPr lang="ar-SA" dirty="0"/>
              <a:t>يمكن لرجل الإدارة اشتقاق هذه الحقوق والواجبات المرتبطة بكل وظيفة من عدة مصادر، ومن أهم هذه المصادر جميع التشريعات والقوانين المنظمة للعمل ومنها:</a:t>
            </a:r>
            <a:endParaRPr lang="en-US" dirty="0"/>
          </a:p>
          <a:p>
            <a:r>
              <a:rPr lang="ar-SA" dirty="0"/>
              <a:t>- الدستور باعتباره الرئيس لجميع القوانين المنظمة للدولة.</a:t>
            </a:r>
            <a:endParaRPr lang="en-US" dirty="0"/>
          </a:p>
          <a:p>
            <a:r>
              <a:rPr lang="ar-SA" dirty="0"/>
              <a:t>- القانون المدني في الدولة.</a:t>
            </a:r>
            <a:endParaRPr lang="en-US" dirty="0"/>
          </a:p>
          <a:p>
            <a:r>
              <a:rPr lang="ar-SA" dirty="0"/>
              <a:t>- قانون العاملين بالدولة.</a:t>
            </a:r>
            <a:endParaRPr lang="en-US" dirty="0"/>
          </a:p>
          <a:p>
            <a:r>
              <a:rPr lang="ar-SA" dirty="0"/>
              <a:t>- التشريعات والقوانين التي تصدرها الجهات المختصة بتنظيم الأعمال الإدارية المختلفة.</a:t>
            </a:r>
            <a:endParaRPr lang="en-US" dirty="0"/>
          </a:p>
          <a:p>
            <a:r>
              <a:rPr lang="ar-SA" dirty="0"/>
              <a:t>- بعض القرارات الصادرة من المحاكم العامة والإدارية .</a:t>
            </a:r>
            <a:endParaRPr lang="en-US" dirty="0"/>
          </a:p>
          <a:p>
            <a:r>
              <a:rPr lang="ar-SA" dirty="0"/>
              <a:t>- العرف والتقاليد السائدة والمنظمة للعمل في مختلف المؤسسات.</a:t>
            </a:r>
            <a:endParaRPr lang="ar-EG" dirty="0"/>
          </a:p>
          <a:p>
            <a:r>
              <a:rPr lang="ar-SA" dirty="0"/>
              <a:t>كما يجب أن يحتوي الوصف الوظيفي لكل منصب على البيانات الأتية على الأقل:</a:t>
            </a:r>
            <a:endParaRPr lang="en-US" dirty="0"/>
          </a:p>
          <a:p>
            <a:r>
              <a:rPr lang="ar-SA" dirty="0"/>
              <a:t>- المسئوليات المتصلة بهذا المنصب على وجه التجديد.</a:t>
            </a:r>
            <a:endParaRPr lang="en-US" dirty="0"/>
          </a:p>
          <a:p>
            <a:r>
              <a:rPr lang="ar-SA" dirty="0"/>
              <a:t>- السلطات الممنوحة المتعلقة بالمنصب على وجه التحديد.</a:t>
            </a:r>
            <a:endParaRPr lang="en-US" dirty="0"/>
          </a:p>
          <a:p>
            <a:r>
              <a:rPr lang="ar-SA" dirty="0"/>
              <a:t>- العلاقات مع الرؤساء ومع المرؤوسين ومع الزملاء.</a:t>
            </a:r>
            <a:endParaRPr lang="en-US" dirty="0"/>
          </a:p>
          <a:p>
            <a:endParaRPr lang="ar-EG" dirty="0"/>
          </a:p>
          <a:p>
            <a:endParaRPr lang="ar-EG" dirty="0"/>
          </a:p>
          <a:p>
            <a:endParaRPr lang="ar-EG" dirty="0"/>
          </a:p>
          <a:p>
            <a:endParaRPr lang="ar-EG" dirty="0"/>
          </a:p>
          <a:p>
            <a:endParaRPr lang="ar-EG" dirty="0"/>
          </a:p>
          <a:p>
            <a:endParaRPr lang="ar-EG" dirty="0"/>
          </a:p>
          <a:p>
            <a:endParaRPr lang="en-US" dirty="0"/>
          </a:p>
          <a:p>
            <a:endParaRPr lang="ar-EG" dirty="0"/>
          </a:p>
        </p:txBody>
      </p:sp>
      <p:sp>
        <p:nvSpPr>
          <p:cNvPr id="3" name="Title 2"/>
          <p:cNvSpPr>
            <a:spLocks noGrp="1"/>
          </p:cNvSpPr>
          <p:nvPr>
            <p:ph type="title"/>
          </p:nvPr>
        </p:nvSpPr>
        <p:spPr>
          <a:xfrm>
            <a:off x="457200" y="152400"/>
            <a:ext cx="8229600" cy="838200"/>
          </a:xfrm>
        </p:spPr>
        <p:txBody>
          <a:bodyPr>
            <a:normAutofit fontScale="90000"/>
          </a:bodyPr>
          <a:lstStyle/>
          <a:p>
            <a:pPr algn="r"/>
            <a:r>
              <a:rPr lang="ar-SA" dirty="0">
                <a:effectLst/>
              </a:rPr>
              <a:t>مصادر اشتقاق الوصف الوظيفى لمحتلف الوظائف:</a:t>
            </a:r>
            <a:br>
              <a:rPr lang="en-US" dirty="0">
                <a:effectLst/>
              </a:rPr>
            </a:br>
            <a:endParaRPr lang="ar-EG" sz="3600" dirty="0"/>
          </a:p>
        </p:txBody>
      </p:sp>
    </p:spTree>
    <p:extLst>
      <p:ext uri="{BB962C8B-B14F-4D97-AF65-F5344CB8AC3E}">
        <p14:creationId xmlns:p14="http://schemas.microsoft.com/office/powerpoint/2010/main" val="169941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barn(inVertical)">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barn(inVertical)">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barn(inVertical)">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barn(inVertical)">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A7D6B-44C6-4E4E-9DA6-DC850CD3055F}"/>
              </a:ext>
            </a:extLst>
          </p:cNvPr>
          <p:cNvSpPr>
            <a:spLocks noGrp="1"/>
          </p:cNvSpPr>
          <p:nvPr>
            <p:ph idx="1"/>
          </p:nvPr>
        </p:nvSpPr>
        <p:spPr/>
        <p:txBody>
          <a:bodyPr/>
          <a:lstStyle/>
          <a:p>
            <a:pPr marL="109728" indent="0">
              <a:buNone/>
            </a:pPr>
            <a:r>
              <a:rPr lang="ar-SA" dirty="0"/>
              <a:t>وصف الوظيفة يشكل جزءاً من الشروط التي يتم تعيين أحد الأفراد طبقاً لها، ويمثل دليلاً واضحاً على متطلبات المؤسسة فيما يخص مخرجات الوظيفة المتوقعة من شخص معين، وتكمن أهمية بناء الوصف الوظيفي بأنه وسيلة توزيع أعباء العمل توزيعاً عادلاً، فيشكل الخروج عليه شكلاً من أشكال التنمر (التسلط) التي تجعل طرفاً قوياً يترك المهام المتعبة (الفنية) لطرف ضعيف ويحتفظ بالمهام الوجاهية (المظهرية) التي تجعل منه، كما يعتقد - أكثر أهمية، كما أن الخروج عن الوصف الوظيفي، سواءً كان عن قصد أو غير قصد، يخلق حالة من الإضطراب في سير العمل، ينعكس على الأداء العام.</a:t>
            </a:r>
            <a:endParaRPr lang="en-US" dirty="0"/>
          </a:p>
          <a:p>
            <a:r>
              <a:rPr lang="ar-SA" dirty="0"/>
              <a:t> </a:t>
            </a:r>
            <a:endParaRPr lang="en-US" dirty="0"/>
          </a:p>
          <a:p>
            <a:endParaRPr lang="ar-EG" dirty="0"/>
          </a:p>
        </p:txBody>
      </p:sp>
      <p:sp>
        <p:nvSpPr>
          <p:cNvPr id="3" name="Title 2">
            <a:extLst>
              <a:ext uri="{FF2B5EF4-FFF2-40B4-BE49-F238E27FC236}">
                <a16:creationId xmlns:a16="http://schemas.microsoft.com/office/drawing/2014/main" id="{DCD9908C-984C-4816-8335-D9063B7216A5}"/>
              </a:ext>
            </a:extLst>
          </p:cNvPr>
          <p:cNvSpPr>
            <a:spLocks noGrp="1"/>
          </p:cNvSpPr>
          <p:nvPr>
            <p:ph type="title"/>
          </p:nvPr>
        </p:nvSpPr>
        <p:spPr/>
        <p:txBody>
          <a:bodyPr>
            <a:normAutofit fontScale="90000"/>
          </a:bodyPr>
          <a:lstStyle/>
          <a:p>
            <a:pPr algn="r"/>
            <a:r>
              <a:rPr lang="ar-SA" dirty="0">
                <a:effectLst/>
              </a:rPr>
              <a:t>أ</a:t>
            </a:r>
            <a:r>
              <a:rPr lang="ar-JO" dirty="0">
                <a:effectLst/>
              </a:rPr>
              <a:t>همية التوصيف الوظيفي وأهدافه:</a:t>
            </a:r>
            <a:br>
              <a:rPr lang="en-US" dirty="0">
                <a:effectLst/>
              </a:rPr>
            </a:br>
            <a:endParaRPr lang="ar-EG" dirty="0"/>
          </a:p>
        </p:txBody>
      </p:sp>
    </p:spTree>
    <p:extLst>
      <p:ext uri="{BB962C8B-B14F-4D97-AF65-F5344CB8AC3E}">
        <p14:creationId xmlns:p14="http://schemas.microsoft.com/office/powerpoint/2010/main" val="2361864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lstStyle/>
          <a:p>
            <a:r>
              <a:rPr lang="ar-SA" dirty="0"/>
              <a:t>ويتمثل الهدف الرئيسي من التوصيف الوظيفي فى وجود مخطط واضح لكل من الواجبات والمسؤوليات المناط بشاغلها القيام بها، مباشرة ومركزة قدر المستطاع، وذلك من خلال:</a:t>
            </a:r>
            <a:endParaRPr lang="en-US" dirty="0"/>
          </a:p>
          <a:p>
            <a:pPr lvl="0"/>
            <a:r>
              <a:rPr lang="ar-SA" dirty="0"/>
              <a:t> تحسين التعاون من خلال منح جميع أعضاء المؤسسة رؤية عامة عن المهام الوظيفية لديهم.</a:t>
            </a:r>
            <a:endParaRPr lang="en-US" dirty="0"/>
          </a:p>
          <a:p>
            <a:pPr lvl="0"/>
            <a:r>
              <a:rPr lang="ar-SA" dirty="0"/>
              <a:t>إمكانية وكيفية التدرج الوظيفى داخل المؤسسة.</a:t>
            </a:r>
            <a:endParaRPr lang="en-US" dirty="0"/>
          </a:p>
          <a:p>
            <a:pPr lvl="0"/>
            <a:r>
              <a:rPr lang="ar-SA" dirty="0"/>
              <a:t>تحديد الأجر نظير كل وظيفة.</a:t>
            </a:r>
            <a:endParaRPr lang="en-US" dirty="0"/>
          </a:p>
          <a:p>
            <a:pPr lvl="0"/>
            <a:r>
              <a:rPr lang="ar-SA" dirty="0"/>
              <a:t>تحسين المخرجات والنتائج حسب مواصفات المسؤوليات ومؤشرات الأداء الرئيسية.</a:t>
            </a:r>
            <a:endParaRPr lang="en-US" dirty="0"/>
          </a:p>
          <a:p>
            <a:pPr lvl="0"/>
            <a:r>
              <a:rPr lang="ar-SA" dirty="0"/>
              <a:t>الارتقاء الوظيفى تبعاً للكفاءات.</a:t>
            </a:r>
            <a:endParaRPr lang="en-US" dirty="0"/>
          </a:p>
          <a:p>
            <a:endParaRPr lang="ar-EG" dirty="0"/>
          </a:p>
        </p:txBody>
      </p:sp>
    </p:spTree>
    <p:extLst>
      <p:ext uri="{BB962C8B-B14F-4D97-AF65-F5344CB8AC3E}">
        <p14:creationId xmlns:p14="http://schemas.microsoft.com/office/powerpoint/2010/main" val="414753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ircle(in)">
                                      <p:cBhvr>
                                        <p:cTn id="3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4E16568-D610-40EF-85FE-873628F3DB4A}"/>
              </a:ext>
            </a:extLst>
          </p:cNvPr>
          <p:cNvSpPr>
            <a:spLocks noGrp="1"/>
          </p:cNvSpPr>
          <p:nvPr>
            <p:ph idx="1"/>
          </p:nvPr>
        </p:nvSpPr>
        <p:spPr/>
        <p:txBody>
          <a:bodyPr/>
          <a:lstStyle/>
          <a:p>
            <a:r>
              <a:rPr lang="ar-EG" b="1" dirty="0"/>
              <a:t>تتكون بطاقة الوصف الوظيفى من مجموعة من العناصر هى:</a:t>
            </a:r>
            <a:endParaRPr lang="en-US" dirty="0"/>
          </a:p>
          <a:p>
            <a:r>
              <a:rPr lang="ar-EG" b="1" dirty="0"/>
              <a:t>- </a:t>
            </a:r>
            <a:r>
              <a:rPr lang="ar-SA" b="1" dirty="0"/>
              <a:t>مسمى الوظيفة</a:t>
            </a:r>
            <a:r>
              <a:rPr lang="ar-SA" dirty="0"/>
              <a:t>:</a:t>
            </a:r>
            <a:endParaRPr lang="ar-EG" dirty="0"/>
          </a:p>
          <a:p>
            <a:r>
              <a:rPr lang="ar-SA" dirty="0"/>
              <a:t>- </a:t>
            </a:r>
            <a:r>
              <a:rPr lang="ar-SA" b="1" dirty="0"/>
              <a:t>القسم أو الإدارة التابعة لها الوظيفة</a:t>
            </a:r>
            <a:r>
              <a:rPr lang="ar-EG" b="1" dirty="0"/>
              <a:t>.</a:t>
            </a:r>
          </a:p>
          <a:p>
            <a:r>
              <a:rPr lang="ar-SA" b="1" dirty="0"/>
              <a:t>الهدف الرئيسي من الوظيفة</a:t>
            </a:r>
            <a:r>
              <a:rPr lang="ar-EG" b="1" dirty="0"/>
              <a:t>.</a:t>
            </a:r>
          </a:p>
          <a:p>
            <a:r>
              <a:rPr lang="ar-SA" b="1" dirty="0"/>
              <a:t>المهام أو المسئوليات</a:t>
            </a:r>
            <a:r>
              <a:rPr lang="ar-EG" b="1" dirty="0"/>
              <a:t>.</a:t>
            </a:r>
          </a:p>
          <a:p>
            <a:r>
              <a:rPr lang="ar-SA" b="1" dirty="0"/>
              <a:t>مواصفات شاغل الوظيفة</a:t>
            </a:r>
            <a:r>
              <a:rPr lang="ar-EG" b="1" dirty="0"/>
              <a:t>.</a:t>
            </a:r>
          </a:p>
          <a:p>
            <a:r>
              <a:rPr lang="ar-SA" b="1" dirty="0"/>
              <a:t>تحديد جهة الإشراف</a:t>
            </a:r>
            <a:r>
              <a:rPr lang="ar-EG" b="1" dirty="0"/>
              <a:t>.</a:t>
            </a:r>
          </a:p>
        </p:txBody>
      </p:sp>
      <p:sp>
        <p:nvSpPr>
          <p:cNvPr id="3" name="Title 2">
            <a:extLst>
              <a:ext uri="{FF2B5EF4-FFF2-40B4-BE49-F238E27FC236}">
                <a16:creationId xmlns:a16="http://schemas.microsoft.com/office/drawing/2014/main" id="{2D2E1982-C67F-4BF9-B7DF-20C90D4C32A7}"/>
              </a:ext>
            </a:extLst>
          </p:cNvPr>
          <p:cNvSpPr>
            <a:spLocks noGrp="1"/>
          </p:cNvSpPr>
          <p:nvPr>
            <p:ph type="title"/>
          </p:nvPr>
        </p:nvSpPr>
        <p:spPr/>
        <p:txBody>
          <a:bodyPr/>
          <a:lstStyle/>
          <a:p>
            <a:pPr algn="r"/>
            <a:r>
              <a:rPr lang="ar-EG" dirty="0">
                <a:effectLst/>
              </a:rPr>
              <a:t>مكونات بطاقة الوصف الوظيفى:</a:t>
            </a:r>
            <a:endParaRPr lang="ar-EG" dirty="0"/>
          </a:p>
        </p:txBody>
      </p:sp>
    </p:spTree>
    <p:extLst>
      <p:ext uri="{BB962C8B-B14F-4D97-AF65-F5344CB8AC3E}">
        <p14:creationId xmlns:p14="http://schemas.microsoft.com/office/powerpoint/2010/main" val="222091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338C89-D48F-45D4-A37F-25ED1825EA21}"/>
              </a:ext>
            </a:extLst>
          </p:cNvPr>
          <p:cNvSpPr>
            <a:spLocks noGrp="1"/>
          </p:cNvSpPr>
          <p:nvPr>
            <p:ph idx="1"/>
          </p:nvPr>
        </p:nvSpPr>
        <p:spPr/>
        <p:txBody>
          <a:bodyPr/>
          <a:lstStyle/>
          <a:p>
            <a:r>
              <a:rPr lang="ar-EG" dirty="0"/>
              <a:t>تستخدم البيانات التي تشتمل عليها بطاقات توصيف الوظائف في كثير من مجالات عمل إدارة الأفراد. وتعتبر الأساس في إعداد وتنفيذ سياسات إدارة الأفراد. ونستعرض فيما يلي أهم استخدامات بطاقات توصيف الوظائف:</a:t>
            </a:r>
            <a:endParaRPr lang="en-US" dirty="0"/>
          </a:p>
          <a:p>
            <a:r>
              <a:rPr lang="ar-EG" b="1" dirty="0"/>
              <a:t>- تخطيط القوى العاملة.</a:t>
            </a:r>
          </a:p>
          <a:p>
            <a:r>
              <a:rPr lang="ar-EG" b="1" dirty="0"/>
              <a:t>تدبير القوى العاملة.</a:t>
            </a:r>
          </a:p>
          <a:p>
            <a:r>
              <a:rPr lang="ar-EG" b="1" dirty="0"/>
              <a:t>التدريب والتنمية الإدارية.</a:t>
            </a:r>
          </a:p>
          <a:p>
            <a:r>
              <a:rPr lang="ar-EG" b="1" dirty="0"/>
              <a:t>- الترقية والنقل.</a:t>
            </a:r>
          </a:p>
          <a:p>
            <a:r>
              <a:rPr lang="ar-EG" b="1" dirty="0"/>
              <a:t>الأجور والمكافآت.</a:t>
            </a:r>
          </a:p>
          <a:p>
            <a:r>
              <a:rPr lang="ar-EG" b="1" dirty="0"/>
              <a:t>قياس كفاءة العاملين</a:t>
            </a:r>
            <a:endParaRPr lang="ar-EG" dirty="0"/>
          </a:p>
        </p:txBody>
      </p:sp>
      <p:sp>
        <p:nvSpPr>
          <p:cNvPr id="3" name="Title 2">
            <a:extLst>
              <a:ext uri="{FF2B5EF4-FFF2-40B4-BE49-F238E27FC236}">
                <a16:creationId xmlns:a16="http://schemas.microsoft.com/office/drawing/2014/main" id="{E4A52568-8AA5-4982-BE02-6D5F45BA6E53}"/>
              </a:ext>
            </a:extLst>
          </p:cNvPr>
          <p:cNvSpPr>
            <a:spLocks noGrp="1"/>
          </p:cNvSpPr>
          <p:nvPr>
            <p:ph type="title"/>
          </p:nvPr>
        </p:nvSpPr>
        <p:spPr/>
        <p:txBody>
          <a:bodyPr/>
          <a:lstStyle/>
          <a:p>
            <a:pPr algn="r"/>
            <a:r>
              <a:rPr lang="ar-EG" dirty="0">
                <a:effectLst/>
              </a:rPr>
              <a:t>الاستخدامات المختلفة لبطاقات توصيف الوظائف</a:t>
            </a:r>
            <a:endParaRPr lang="ar-EG" dirty="0"/>
          </a:p>
        </p:txBody>
      </p:sp>
    </p:spTree>
    <p:extLst>
      <p:ext uri="{BB962C8B-B14F-4D97-AF65-F5344CB8AC3E}">
        <p14:creationId xmlns:p14="http://schemas.microsoft.com/office/powerpoint/2010/main" val="40807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01380E-9E65-4B0B-89B1-E6D509DE8E58}"/>
              </a:ext>
            </a:extLst>
          </p:cNvPr>
          <p:cNvSpPr>
            <a:spLocks noGrp="1"/>
          </p:cNvSpPr>
          <p:nvPr>
            <p:ph idx="1"/>
          </p:nvPr>
        </p:nvSpPr>
        <p:spPr/>
        <p:txBody>
          <a:bodyPr>
            <a:normAutofit fontScale="85000" lnSpcReduction="20000"/>
          </a:bodyPr>
          <a:lstStyle/>
          <a:p>
            <a:r>
              <a:rPr lang="ar-SA" dirty="0"/>
              <a:t>إن الإعداد لوصف وظيفة جيداً لا يمثل بالكامل مهمة مباشرة، فمن الممكن أن يكون هناك معاناة عند إعداد الوصف من جراء بعض المشكلات والتى من أهمها: </a:t>
            </a:r>
            <a:endParaRPr lang="en-US" dirty="0"/>
          </a:p>
          <a:p>
            <a:pPr lvl="0"/>
            <a:r>
              <a:rPr lang="ar-SA" dirty="0"/>
              <a:t>تحليل المهام الوظيفية: إذ يعتمد مدى الجودة الذي يتميز به محتوى وصف الوظيفة بقوة على الطريقة التي يتم اتباعها في تحليل المهام الوظيفية وعلى مهارات المحلل، ومن هنا فإن أي خلل في العملية التحليلية سوف ينتقل بشكل تلقائي إلى الوصف.</a:t>
            </a:r>
            <a:endParaRPr lang="en-US" dirty="0"/>
          </a:p>
          <a:p>
            <a:pPr lvl="0"/>
            <a:r>
              <a:rPr lang="ar-SA" dirty="0"/>
              <a:t>الهدف من الوصف الوظيفي: بصفة عامة فإنه من المهم عند إعداد وكتابة وصف الوظيفة أن يكون هناك إلمام بالسبب الذي أدى إلى كتابة هذا الوصف.</a:t>
            </a:r>
            <a:endParaRPr lang="en-US" dirty="0"/>
          </a:p>
          <a:p>
            <a:pPr lvl="0"/>
            <a:r>
              <a:rPr lang="ar-SA" dirty="0"/>
              <a:t>المرونة: ففي حالة ما إذا تمت كتابة الوصف بشكل صارم جداً فإنه من الممكن أن يحول ذلك دون توفر المرونة في دوران العمل بالمؤسسة.</a:t>
            </a:r>
            <a:endParaRPr lang="en-US" dirty="0"/>
          </a:p>
          <a:p>
            <a:pPr lvl="0"/>
            <a:r>
              <a:rPr lang="ar-SA" dirty="0"/>
              <a:t> حداثة المؤسسة: في المؤسسات الجديدة التي تختفي فيها الطبقات الوظيفية والتي تحتوي على فرق العمل، من الممكن أن يتم استخدام الموظفين بمرونة شديدة وبشكل يتوافق بصورة أكبر مع قدراتهم ويكون ذلك أفضل من استخدامهم طبقاً للوظائف المحددة التي يشغلونها، ومن الممكن أن يكون من الصعب توضيح ذلك في وصف المهام أو المسؤوليات الخاصة بإحدى الوظائف المحددة.</a:t>
            </a:r>
            <a:endParaRPr lang="en-US" dirty="0"/>
          </a:p>
          <a:p>
            <a:endParaRPr lang="ar-EG" dirty="0"/>
          </a:p>
        </p:txBody>
      </p:sp>
      <p:sp>
        <p:nvSpPr>
          <p:cNvPr id="3" name="Title 2">
            <a:extLst>
              <a:ext uri="{FF2B5EF4-FFF2-40B4-BE49-F238E27FC236}">
                <a16:creationId xmlns:a16="http://schemas.microsoft.com/office/drawing/2014/main" id="{0AF5F73E-6B77-4641-889F-2B86D50BEEBE}"/>
              </a:ext>
            </a:extLst>
          </p:cNvPr>
          <p:cNvSpPr>
            <a:spLocks noGrp="1"/>
          </p:cNvSpPr>
          <p:nvPr>
            <p:ph type="title"/>
          </p:nvPr>
        </p:nvSpPr>
        <p:spPr/>
        <p:txBody>
          <a:bodyPr>
            <a:normAutofit fontScale="90000"/>
          </a:bodyPr>
          <a:lstStyle/>
          <a:p>
            <a:pPr algn="r"/>
            <a:r>
              <a:rPr lang="ar-SA" dirty="0">
                <a:effectLst/>
              </a:rPr>
              <a:t>مشكلات إعداد الوصف الوظيفي:</a:t>
            </a:r>
            <a:br>
              <a:rPr lang="en-US" dirty="0">
                <a:effectLst/>
              </a:rPr>
            </a:br>
            <a:endParaRPr lang="ar-EG" dirty="0"/>
          </a:p>
        </p:txBody>
      </p:sp>
    </p:spTree>
    <p:extLst>
      <p:ext uri="{BB962C8B-B14F-4D97-AF65-F5344CB8AC3E}">
        <p14:creationId xmlns:p14="http://schemas.microsoft.com/office/powerpoint/2010/main" val="374879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78D517-0065-4538-93FE-44F5EE2B5F97}"/>
              </a:ext>
            </a:extLst>
          </p:cNvPr>
          <p:cNvSpPr>
            <a:spLocks noGrp="1"/>
          </p:cNvSpPr>
          <p:nvPr>
            <p:ph idx="1"/>
          </p:nvPr>
        </p:nvSpPr>
        <p:spPr>
          <a:xfrm>
            <a:off x="457200" y="838200"/>
            <a:ext cx="8229600" cy="5169091"/>
          </a:xfrm>
        </p:spPr>
        <p:txBody>
          <a:bodyPr/>
          <a:lstStyle/>
          <a:p>
            <a:pPr lvl="0"/>
            <a:r>
              <a:rPr lang="ar-SA" dirty="0"/>
              <a:t>مراجعة الوصف الوظيفي: من الممكن أن يصبح وصف الوظيفة قديم الطراز بسرعة أي من الممكن ألا يكون متماشياً مع الوظيفة في أحد الأوقات بسبب اختلاف الظروف على الرغم من مرور وقت قليل على كتابته، ولذا فإنه دائماً ما يكون هناك حاجة إلى مراجعة هذا الوقت بانتظام.</a:t>
            </a:r>
            <a:endParaRPr lang="en-US" dirty="0"/>
          </a:p>
          <a:p>
            <a:pPr lvl="0"/>
            <a:r>
              <a:rPr lang="ar-SA" dirty="0"/>
              <a:t>اتجاهات وخطوط سير العمل: من الممكن أن يتم من خلال عملية الإعداد لوصف الوظائف لفت الأنظار إلى المخالفات المؤسسية والاختلافات في وجهات النظر فيما يخص بعض الأمور مثل خطوط رفع التقارير ومضمون الوظيفة.</a:t>
            </a:r>
            <a:endParaRPr lang="en-US" dirty="0"/>
          </a:p>
          <a:p>
            <a:endParaRPr lang="ar-EG" dirty="0"/>
          </a:p>
        </p:txBody>
      </p:sp>
    </p:spTree>
    <p:extLst>
      <p:ext uri="{BB962C8B-B14F-4D97-AF65-F5344CB8AC3E}">
        <p14:creationId xmlns:p14="http://schemas.microsoft.com/office/powerpoint/2010/main" val="42421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3542C8-8959-41AE-9581-EF893A018D95}"/>
              </a:ext>
            </a:extLst>
          </p:cNvPr>
          <p:cNvSpPr>
            <a:spLocks noGrp="1"/>
          </p:cNvSpPr>
          <p:nvPr>
            <p:ph idx="1"/>
          </p:nvPr>
        </p:nvSpPr>
        <p:spPr/>
        <p:txBody>
          <a:bodyPr/>
          <a:lstStyle/>
          <a:p>
            <a:pPr marL="109728" indent="0">
              <a:buNone/>
            </a:pPr>
            <a:r>
              <a:rPr lang="ar-EG" dirty="0"/>
              <a:t>الخطوة الثالثة:</a:t>
            </a:r>
            <a:br>
              <a:rPr lang="ar-EG" dirty="0"/>
            </a:br>
            <a:r>
              <a:rPr lang="ar-SA" dirty="0"/>
              <a:t>جمع المعلومات: وهذه الخطوة الأخيرة وهى جمع المعلومات عن الوظائف المختلفة المراد تحليلها وفى هذه الخطوة يحتاج مدير الموارد البشرية إلى معلومات كاملة عن الوظائف وعن الأفراد العاملين عليها،  وتشمل هذه المعلومات ( امعلومات عن الموارد البشرية ومعلومات خاصة بمناصب العمل)، ولتجميع هذه المعلومات عدة أساليب</a:t>
            </a:r>
            <a:r>
              <a:rPr lang="ar-EG" dirty="0"/>
              <a:t>.</a:t>
            </a:r>
          </a:p>
        </p:txBody>
      </p:sp>
      <p:sp>
        <p:nvSpPr>
          <p:cNvPr id="3" name="Title 2">
            <a:extLst>
              <a:ext uri="{FF2B5EF4-FFF2-40B4-BE49-F238E27FC236}">
                <a16:creationId xmlns:a16="http://schemas.microsoft.com/office/drawing/2014/main" id="{61C2A1F5-49F1-44D7-B955-7291B50C7BBC}"/>
              </a:ext>
            </a:extLst>
          </p:cNvPr>
          <p:cNvSpPr>
            <a:spLocks noGrp="1"/>
          </p:cNvSpPr>
          <p:nvPr>
            <p:ph type="title"/>
          </p:nvPr>
        </p:nvSpPr>
        <p:spPr/>
        <p:txBody>
          <a:bodyPr/>
          <a:lstStyle/>
          <a:p>
            <a:pPr algn="r"/>
            <a:r>
              <a:rPr lang="ar-EG" dirty="0"/>
              <a:t>خطوات تحليل الوظائف</a:t>
            </a:r>
          </a:p>
        </p:txBody>
      </p:sp>
    </p:spTree>
    <p:extLst>
      <p:ext uri="{BB962C8B-B14F-4D97-AF65-F5344CB8AC3E}">
        <p14:creationId xmlns:p14="http://schemas.microsoft.com/office/powerpoint/2010/main" val="252890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4D4C41-98A8-4143-B5A9-1567705A63D3}"/>
              </a:ext>
            </a:extLst>
          </p:cNvPr>
          <p:cNvSpPr>
            <a:spLocks noGrp="1"/>
          </p:cNvSpPr>
          <p:nvPr>
            <p:ph idx="1"/>
          </p:nvPr>
        </p:nvSpPr>
        <p:spPr/>
        <p:txBody>
          <a:bodyPr/>
          <a:lstStyle/>
          <a:p>
            <a:r>
              <a:rPr lang="ar-SA" dirty="0"/>
              <a:t>يمكن الاعتماد على العديد من أساليب جمع البيانات عن الوظيفة، ومن هذه الأساليب الاعتماد على أسلوب الملاحظة والمقابلات الشخصية والمواقف الحرجة والمذكرات الوظيفية وقائمة الاستقصاء والوثائق التنظيمية، ويلاحظ بصفة عامة أن محلل الوظيفة يمكن أن يعتمد على أسلوب واحد أو أكثر حيث تعتبر هذه الأساليب مكملة لبعضها البعض وليست بدائل، وغالباً ما يتم المفاضلة بين الأساليب المختلفة على أساس ثلاثة معايير هي( الوقت والتكلفة والدقة)</a:t>
            </a:r>
            <a:r>
              <a:rPr lang="ar-EG" dirty="0"/>
              <a:t>.</a:t>
            </a:r>
          </a:p>
        </p:txBody>
      </p:sp>
      <p:sp>
        <p:nvSpPr>
          <p:cNvPr id="3" name="Title 2">
            <a:extLst>
              <a:ext uri="{FF2B5EF4-FFF2-40B4-BE49-F238E27FC236}">
                <a16:creationId xmlns:a16="http://schemas.microsoft.com/office/drawing/2014/main" id="{6CD6AC5B-E4DE-46B0-93A8-6BE7E8D7E26A}"/>
              </a:ext>
            </a:extLst>
          </p:cNvPr>
          <p:cNvSpPr>
            <a:spLocks noGrp="1"/>
          </p:cNvSpPr>
          <p:nvPr>
            <p:ph type="title"/>
          </p:nvPr>
        </p:nvSpPr>
        <p:spPr/>
        <p:txBody>
          <a:bodyPr/>
          <a:lstStyle/>
          <a:p>
            <a:pPr algn="r"/>
            <a:r>
              <a:rPr lang="ar-EG" dirty="0">
                <a:effectLst/>
              </a:rPr>
              <a:t>أساليب جمع معلومات اللازمة لتحليل الوظائف:</a:t>
            </a:r>
            <a:endParaRPr lang="ar-EG" dirty="0"/>
          </a:p>
        </p:txBody>
      </p:sp>
    </p:spTree>
    <p:extLst>
      <p:ext uri="{BB962C8B-B14F-4D97-AF65-F5344CB8AC3E}">
        <p14:creationId xmlns:p14="http://schemas.microsoft.com/office/powerpoint/2010/main" val="98759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F48C3C-315A-436D-B175-20559A2C131F}"/>
              </a:ext>
            </a:extLst>
          </p:cNvPr>
          <p:cNvSpPr>
            <a:spLocks noGrp="1"/>
          </p:cNvSpPr>
          <p:nvPr>
            <p:ph idx="1"/>
          </p:nvPr>
        </p:nvSpPr>
        <p:spPr>
          <a:xfrm>
            <a:off x="457200" y="533400"/>
            <a:ext cx="8229600" cy="5473891"/>
          </a:xfrm>
        </p:spPr>
        <p:txBody>
          <a:bodyPr/>
          <a:lstStyle/>
          <a:p>
            <a:r>
              <a:rPr lang="ar-EG" sz="2400" dirty="0"/>
              <a:t>الأسلوب الأول : الملاحظة:</a:t>
            </a:r>
          </a:p>
          <a:p>
            <a:r>
              <a:rPr lang="ar-EG" dirty="0"/>
              <a:t>فهو أسلوب يتميز بدرجة عالية من الدقة، ويعتمد هذا الأسلوب على قيام المسئول عن التحليل بجمع المعلومات عن الوظائف التي يشغلها الأفراد أثناء تأديتهم لعملهم، وتسجيل كل المعلومات اللازم الحصول عليها، وقد يتم استخدام أسلوب التصوير للحصول على صورة تفصيلية ويتميز بكونه يسمح بمراقبة السلوك الفعلي لشاغل الوظيفة أثناء أداء العمل في ظروف العمل الطبيعية، كما يسمح بالتعرف على الجوانب المختلفة للوظيفة بقدر أكبر مما هو موصوف في السجلات، ولكن يؤخذ عليه طول الوقت المستغرق في الملاحظة خاصة في حالة تحليل عدد كبير من الوظائف، كثرة التكاليف وخاصة في الحالات التي تحتاج  إلى فريق عمل كبير لملاحظة شاغلي الوظائف، كما يصعب استخدامه في الحالات التي يتم فيها ملاحظة وظائف ذهنية أو ابتكارية (مثل التصميم أو حل المشاكل).</a:t>
            </a:r>
          </a:p>
          <a:p>
            <a:endParaRPr lang="ar-EG" dirty="0"/>
          </a:p>
        </p:txBody>
      </p:sp>
    </p:spTree>
    <p:extLst>
      <p:ext uri="{BB962C8B-B14F-4D97-AF65-F5344CB8AC3E}">
        <p14:creationId xmlns:p14="http://schemas.microsoft.com/office/powerpoint/2010/main" val="2238100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E86635-755F-411A-BD96-A90785D52542}"/>
              </a:ext>
            </a:extLst>
          </p:cNvPr>
          <p:cNvSpPr>
            <a:spLocks noGrp="1"/>
          </p:cNvSpPr>
          <p:nvPr>
            <p:ph idx="1"/>
          </p:nvPr>
        </p:nvSpPr>
        <p:spPr>
          <a:xfrm>
            <a:off x="457200" y="228600"/>
            <a:ext cx="8229600" cy="5778691"/>
          </a:xfrm>
        </p:spPr>
        <p:txBody>
          <a:bodyPr>
            <a:normAutofit fontScale="92500" lnSpcReduction="20000"/>
          </a:bodyPr>
          <a:lstStyle/>
          <a:p>
            <a:r>
              <a:rPr lang="ar-EG" dirty="0"/>
              <a:t>الأسلوب الثانى: المقابلة:</a:t>
            </a:r>
          </a:p>
          <a:p>
            <a:r>
              <a:rPr lang="ar-EG" dirty="0"/>
              <a:t>يتم هذا الأسلوب من خلال مقابلة القائمين بأداء الوظائف (أفراد أو جماعات) وكذلك مقابلة الرئيس المباشر أو العملاء أو الزملاء في العمل، وتأخذ المقابلة أحد شكلين أساسيين هما: المقابلة النمطية والمقابلة غير النمطية وغالباً ما يستخدم هذا الأسلوب في حالة إجراء المقابلات مع الوظائف الإدارية الدنيا، وعادة يستعين الشخص القائم بإجراء المقابلة بدليل او مرشد </a:t>
            </a:r>
            <a:r>
              <a:rPr lang="en-US" dirty="0"/>
              <a:t>Interview Guide </a:t>
            </a:r>
            <a:r>
              <a:rPr lang="ar-EG" dirty="0"/>
              <a:t> ويشتمل على بعض الأسئلة أو النقاط المراد إثارتها أثناء المقابلة.</a:t>
            </a:r>
          </a:p>
          <a:p>
            <a:r>
              <a:rPr lang="ar-EG" dirty="0"/>
              <a:t>الأسلوب الثالث مجموعة الخبراء:يمكن أن تعتمد المؤسسة على مجموعة من الخبراء من الداخل أو الخارج، بشرط توفر المعرفة الجيدة بأعمال وتاريخ المؤسسة والأسواق التي تعمل بها والمنتجات والخدمات التي تقدمها، ويتميز هذا الأسلوب بسرعة الحصول على نتائج التحليل، غير أن هذا الأسلوب يعتبر مكلفاً جداً خاصة في حالة الاعتماد على الخبراء  خارج المؤسسة.</a:t>
            </a:r>
          </a:p>
          <a:p>
            <a:r>
              <a:rPr lang="ar-EG" dirty="0"/>
              <a:t>الأسلوب الرابع:قوائم الاستقصاء: هي أسرع أساليب جمع المعلومات وأقلها تكلفة خاصة في حالة الاستقصاء عن طريق البريد، ويتيح هذا الأسلوب لمحلل الوظائف جمع كمية كبيرة من المعلومات من عدد كبير في وقت قصير،غير أنه يمكن أن يؤثر تأثيراً سلبياً على دقة المعلومات التي تم جمعها، نتيجة عدم وضوح الأسئلة الواردة في القائمة، أو لعدم جدية المستقصي منهم في الإجابة عن تلك الأسئلة.</a:t>
            </a:r>
            <a:endParaRPr lang="en-US" dirty="0"/>
          </a:p>
          <a:p>
            <a:endParaRPr lang="en-US" dirty="0"/>
          </a:p>
          <a:p>
            <a:endParaRPr lang="ar-EG" dirty="0"/>
          </a:p>
        </p:txBody>
      </p:sp>
    </p:spTree>
    <p:extLst>
      <p:ext uri="{BB962C8B-B14F-4D97-AF65-F5344CB8AC3E}">
        <p14:creationId xmlns:p14="http://schemas.microsoft.com/office/powerpoint/2010/main" val="751900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8305800"/>
          </a:xfrm>
        </p:spPr>
        <p:txBody>
          <a:bodyPr>
            <a:noAutofit/>
          </a:bodyPr>
          <a:lstStyle/>
          <a:p>
            <a:r>
              <a:rPr lang="ar-EG" sz="2000" dirty="0">
                <a:latin typeface="Simplified Arabic" panose="02020603050405020304" pitchFamily="18" charset="-78"/>
                <a:cs typeface="Simplified Arabic" panose="02020603050405020304" pitchFamily="18" charset="-78"/>
              </a:rPr>
              <a:t>الأسلوب الخامس:</a:t>
            </a:r>
            <a:r>
              <a:rPr lang="ar-EG" b="1" dirty="0"/>
              <a:t>المذكرات الوظيفية:</a:t>
            </a:r>
            <a:r>
              <a:rPr lang="ar-EG" dirty="0"/>
              <a:t> هي عبارة عن وصف الممارسات الوظيفية اليومية التي يدونها شاغل الوظيفة في نهاية فترة عمل معين، ويساعد هذا الأسلوب محلل الوظائف على الوقوف على الأنشطة الأساسية التي يؤديها شاغل الوظيفة بما يسهل مهمة تصميم الوظيفة بشكل أفضل، وبصفة عامة فإن هذا الأسلوب غير مكلف، ولكن يعاب عليه  أن تدوين الملاحظات قد يستغرق وقتاً طويلاً واحتمال عدم دقة أو موضوعية شاغل الوظيفة في تسجيل تلك المذكرات، ولا يساعد محلل الوظائف على تسجيل الأعمال الذهنية التي يقوم بها شاغل الوظيفة.</a:t>
            </a:r>
          </a:p>
          <a:p>
            <a:r>
              <a:rPr lang="ar-EG" dirty="0"/>
              <a:t>الأسلوب السادس:</a:t>
            </a:r>
            <a:r>
              <a:rPr lang="ar-EG" b="1" dirty="0"/>
              <a:t>المواقف الحرجة:</a:t>
            </a:r>
            <a:r>
              <a:rPr lang="ar-EG" dirty="0"/>
              <a:t> هي عملية تحديد السلوكيات الوظيفية التي تصف الأداء المتميز جداً أو الأداء الضعيف جدا لشاغل وظيفة معنية ويتميز هذا الأسلوب بأنه يساعد محلل الوظائف بوصف وقياس العديد من السلوكيات الوظيفية المطلوبة لرفع أداء شاغل الوظيفة بدرجة عالية من القدرة، كذلك فإن هذا الأسلوب لا يستغرق وقتاً طويلاً وتكلفة منخفضة، ويعاب عليه أنه لا يصف الأداء المتوسط للعاملين؛ مما يفقده صفة العمومية أحياناً.</a:t>
            </a:r>
            <a:endParaRPr lang="en-US" dirty="0"/>
          </a:p>
          <a:p>
            <a:endParaRPr lang="en-US" dirty="0"/>
          </a:p>
          <a:p>
            <a:endParaRPr lang="ar-EG"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3251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324600"/>
          </a:xfrm>
        </p:spPr>
        <p:txBody>
          <a:bodyPr>
            <a:normAutofit/>
          </a:bodyPr>
          <a:lstStyle/>
          <a:p>
            <a:r>
              <a:rPr lang="ar-EG" dirty="0"/>
              <a:t>الأسلوب السابع:</a:t>
            </a:r>
            <a:r>
              <a:rPr lang="ar-EG" b="1" dirty="0"/>
              <a:t>الوثائق التنظيمية:</a:t>
            </a:r>
            <a:r>
              <a:rPr lang="ar-EG" dirty="0"/>
              <a:t> يمكن مراجعة الوثائق التنظيمية المختلفة التي تساعد على إعطاء معلومات كافية عن الوظائف، ومن أمثله تلك الوثائق الخريطة التنظيمية، والقواعد والإجراءات وقوائم وصف الوظائف الحالية، ولا شك أن هذا الأسلوب هو أسرع الأساليب وأقلها تكلفة، غير أنه غير كاف في حد ذاته للتوصل إلى وصف دقيق للوظائف، ولذلك يمكن الاعتماد عليه كنقطة بداية لعملية التحليل مع الاستعانة بالأساليب الأخرى المكملة.</a:t>
            </a:r>
          </a:p>
          <a:p>
            <a:r>
              <a:rPr lang="ar-EG" dirty="0"/>
              <a:t>الأسلوب الثامن:</a:t>
            </a:r>
            <a:r>
              <a:rPr lang="ar-EG" b="1" dirty="0"/>
              <a:t>قائمة التوافق الوظيفي:</a:t>
            </a:r>
            <a:r>
              <a:rPr lang="ar-EG" dirty="0"/>
              <a:t> يتم تصميم هذه القائمة لاستخدامها لأغراض تحليل الوظيفة وكأداة لاختيار العاملين، وعلى النقيض من الطرق الأخرى، فإن هذه القائمة تستخدم المعلومات عن كل الجوانب الوظيفية التي تعكس أداء الموظف، ومعدلات غيابة عن العمل، ودرجة رضائه عن الوظيفة.</a:t>
            </a:r>
            <a:endParaRPr lang="en-US" dirty="0"/>
          </a:p>
          <a:p>
            <a:endParaRPr lang="ar-EG" dirty="0"/>
          </a:p>
          <a:p>
            <a:endParaRPr lang="ar-EG" dirty="0"/>
          </a:p>
        </p:txBody>
      </p:sp>
    </p:spTree>
    <p:extLst>
      <p:ext uri="{BB962C8B-B14F-4D97-AF65-F5344CB8AC3E}">
        <p14:creationId xmlns:p14="http://schemas.microsoft.com/office/powerpoint/2010/main" val="82784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229600" cy="5791200"/>
          </a:xfrm>
        </p:spPr>
        <p:txBody>
          <a:bodyPr/>
          <a:lstStyle/>
          <a:p>
            <a:r>
              <a:rPr lang="ar-EG" b="1" dirty="0"/>
              <a:t>والشكل التالى يوضح أساليب جمع المعلومات اللازمة لتحليل الوظائف:</a:t>
            </a:r>
            <a:endParaRPr lang="ar-EG" dirty="0"/>
          </a:p>
        </p:txBody>
      </p:sp>
      <p:graphicFrame>
        <p:nvGraphicFramePr>
          <p:cNvPr id="4" name="Diagram 3"/>
          <p:cNvGraphicFramePr/>
          <p:nvPr>
            <p:extLst>
              <p:ext uri="{D42A27DB-BD31-4B8C-83A1-F6EECF244321}">
                <p14:modId xmlns:p14="http://schemas.microsoft.com/office/powerpoint/2010/main" val="181141814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249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mph" presetSubtype="2" fill="hold" grpId="0" nodeType="clickEffect">
                                  <p:stCondLst>
                                    <p:cond delay="0"/>
                                  </p:stCondLst>
                                  <p:childTnLst>
                                    <p:animClr clrSpc="rgb" dir="cw">
                                      <p:cBhvr>
                                        <p:cTn id="13" dur="2000" fill="hold"/>
                                        <p:tgtEl>
                                          <p:spTgt spid="4"/>
                                        </p:tgtEl>
                                        <p:attrNameLst>
                                          <p:attrName>fillcolor</p:attrName>
                                        </p:attrNameLst>
                                      </p:cBhvr>
                                      <p:to>
                                        <a:srgbClr val="FF0000"/>
                                      </p:to>
                                    </p:animClr>
                                    <p:set>
                                      <p:cBhvr>
                                        <p:cTn id="14" dur="2000" fill="hold"/>
                                        <p:tgtEl>
                                          <p:spTgt spid="4"/>
                                        </p:tgtEl>
                                        <p:attrNameLst>
                                          <p:attrName>fill.type</p:attrName>
                                        </p:attrNameLst>
                                      </p:cBhvr>
                                      <p:to>
                                        <p:strVal val="solid"/>
                                      </p:to>
                                    </p:set>
                                    <p:set>
                                      <p:cBhvr>
                                        <p:cTn id="15" dur="2000" fill="hold"/>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a:t>تتعدد مخرجات  عملية تحليل الوظائف بشكل كبير بما يتناسب مع أهمية عملية التوصيف الوظيفي، وتأثيرها على بقية عمليات إدارة الموارد البشرية، ومن أهم مخرجات عملية تحليل الوظائف توصيف الوظائف، وبالرغم من تعدد أشكال وصف الوظائف، فإنه يمكن أن يتضمن معلومات عن الأعباء والمسئوليات الوظيفة، وتحديد العملاء الداخليين والخارجيين، والأدوات والمعدات المستخدمة في أداء الوظيفة، وظروف العمل، والعلاقة مع الزملاء ونطاق الإشراف المطلوب</a:t>
            </a:r>
            <a:endParaRPr lang="ar-EG" dirty="0"/>
          </a:p>
          <a:p>
            <a:endParaRPr lang="ar-EG" dirty="0"/>
          </a:p>
        </p:txBody>
      </p:sp>
      <p:sp>
        <p:nvSpPr>
          <p:cNvPr id="3" name="Title 2"/>
          <p:cNvSpPr>
            <a:spLocks noGrp="1"/>
          </p:cNvSpPr>
          <p:nvPr>
            <p:ph type="title"/>
          </p:nvPr>
        </p:nvSpPr>
        <p:spPr/>
        <p:txBody>
          <a:bodyPr/>
          <a:lstStyle/>
          <a:p>
            <a:pPr algn="r"/>
            <a:r>
              <a:rPr lang="ar-EG" dirty="0">
                <a:effectLst/>
              </a:rPr>
              <a:t>مخرجات عملية تحليل الوظائف:</a:t>
            </a:r>
            <a:endParaRPr lang="ar-EG" dirty="0"/>
          </a:p>
        </p:txBody>
      </p:sp>
    </p:spTree>
    <p:extLst>
      <p:ext uri="{BB962C8B-B14F-4D97-AF65-F5344CB8AC3E}">
        <p14:creationId xmlns:p14="http://schemas.microsoft.com/office/powerpoint/2010/main" val="222389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TotalTime>
  <Words>1715</Words>
  <Application>Microsoft Office PowerPoint</Application>
  <PresentationFormat>On-screen Show (4:3)</PresentationFormat>
  <Paragraphs>102</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Andalus</vt:lpstr>
      <vt:lpstr>Lucida Sans Unicode</vt:lpstr>
      <vt:lpstr>PT Bold Heading</vt:lpstr>
      <vt:lpstr>Simplified Arabic</vt:lpstr>
      <vt:lpstr>Verdana</vt:lpstr>
      <vt:lpstr>Wingdings 2</vt:lpstr>
      <vt:lpstr>Wingdings 3</vt:lpstr>
      <vt:lpstr>Concourse</vt:lpstr>
      <vt:lpstr>PowerPoint Presentation</vt:lpstr>
      <vt:lpstr>خطوات تحليل الوظائف</vt:lpstr>
      <vt:lpstr>أساليب جمع معلومات اللازمة لتحليل الوظائف:</vt:lpstr>
      <vt:lpstr>PowerPoint Presentation</vt:lpstr>
      <vt:lpstr>PowerPoint Presentation</vt:lpstr>
      <vt:lpstr>PowerPoint Presentation</vt:lpstr>
      <vt:lpstr>PowerPoint Presentation</vt:lpstr>
      <vt:lpstr>PowerPoint Presentation</vt:lpstr>
      <vt:lpstr>مخرجات عملية تحليل الوظائف:</vt:lpstr>
      <vt:lpstr>PowerPoint Presentation</vt:lpstr>
      <vt:lpstr>ثانيا: التوصيف الوظيفي وعناصره: </vt:lpstr>
      <vt:lpstr>مصادر اشتقاق الوصف الوظيفى لمحتلف الوظائف: </vt:lpstr>
      <vt:lpstr>أهمية التوصيف الوظيفي وأهدافه: </vt:lpstr>
      <vt:lpstr>PowerPoint Presentation</vt:lpstr>
      <vt:lpstr>مكونات بطاقة الوصف الوظيفى:</vt:lpstr>
      <vt:lpstr>الاستخدامات المختلفة لبطاقات توصيف الوظائف</vt:lpstr>
      <vt:lpstr>مشكلات إعداد الوصف الوظيفي: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ZoOloGiST</dc:creator>
  <cp:lastModifiedBy>CoreMasr</cp:lastModifiedBy>
  <cp:revision>37</cp:revision>
  <dcterms:created xsi:type="dcterms:W3CDTF">2006-08-16T00:00:00Z</dcterms:created>
  <dcterms:modified xsi:type="dcterms:W3CDTF">2020-03-20T06:47:34Z</dcterms:modified>
</cp:coreProperties>
</file>